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7" r:id="rId3"/>
    <p:sldId id="268" r:id="rId4"/>
    <p:sldId id="265" r:id="rId5"/>
    <p:sldId id="267" r:id="rId6"/>
    <p:sldId id="263" r:id="rId7"/>
    <p:sldId id="261" r:id="rId8"/>
    <p:sldId id="262" r:id="rId9"/>
    <p:sldId id="266" r:id="rId10"/>
    <p:sldId id="272" r:id="rId11"/>
    <p:sldId id="269" r:id="rId12"/>
    <p:sldId id="270" r:id="rId13"/>
    <p:sldId id="273" r:id="rId14"/>
    <p:sldId id="277" r:id="rId15"/>
    <p:sldId id="287" r:id="rId16"/>
    <p:sldId id="278" r:id="rId17"/>
    <p:sldId id="279" r:id="rId18"/>
    <p:sldId id="288" r:id="rId19"/>
    <p:sldId id="280" r:id="rId20"/>
    <p:sldId id="281" r:id="rId21"/>
    <p:sldId id="282" r:id="rId22"/>
    <p:sldId id="290" r:id="rId23"/>
    <p:sldId id="289" r:id="rId24"/>
    <p:sldId id="291" r:id="rId25"/>
    <p:sldId id="283" r:id="rId26"/>
    <p:sldId id="284" r:id="rId27"/>
    <p:sldId id="285" r:id="rId28"/>
    <p:sldId id="292" r:id="rId29"/>
    <p:sldId id="293" r:id="rId30"/>
    <p:sldId id="294" r:id="rId31"/>
    <p:sldId id="295" r:id="rId32"/>
    <p:sldId id="286" r:id="rId33"/>
    <p:sldId id="296" r:id="rId34"/>
    <p:sldId id="297" r:id="rId35"/>
    <p:sldId id="274" r:id="rId36"/>
  </p:sldIdLst>
  <p:sldSz cx="12192000" cy="6858000"/>
  <p:notesSz cx="6858000" cy="9144000"/>
  <p:embeddedFontLst>
    <p:embeddedFont>
      <p:font typeface="Poppins ExtraLight" panose="00000300000000000000" pitchFamily="2" charset="0"/>
      <p:regular r:id="rId37"/>
      <p:italic r:id="rId38"/>
    </p:embeddedFont>
    <p:embeddedFont>
      <p:font typeface="Poppins SemiBold" panose="00000700000000000000" pitchFamily="2" charset="0"/>
      <p:bold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19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A5F"/>
    <a:srgbClr val="FF9FA1"/>
    <a:srgbClr val="FF9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6564D0-674D-4C59-BAF0-DD9EF1D529FA}" v="1897" dt="2025-07-09T17:13:55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2949" autoAdjust="0"/>
  </p:normalViewPr>
  <p:slideViewPr>
    <p:cSldViewPr snapToGrid="0" showGuides="1">
      <p:cViewPr varScale="1">
        <p:scale>
          <a:sx n="89" d="100"/>
          <a:sy n="89" d="100"/>
        </p:scale>
        <p:origin x="619" y="72"/>
      </p:cViewPr>
      <p:guideLst>
        <p:guide orient="horz" pos="2160"/>
        <p:guide pos="3840"/>
        <p:guide pos="619"/>
        <p:guide pos="7061"/>
        <p:guide orient="horz" pos="754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Pravez Alam" userId="c61189738d7c360e" providerId="LiveId" clId="{9F6564D0-674D-4C59-BAF0-DD9EF1D529FA}"/>
    <pc:docChg chg="undo custSel addSld delSld modSld sldOrd">
      <pc:chgData name="MD Pravez Alam" userId="c61189738d7c360e" providerId="LiveId" clId="{9F6564D0-674D-4C59-BAF0-DD9EF1D529FA}" dt="2025-07-09T17:16:47.094" v="5550" actId="1036"/>
      <pc:docMkLst>
        <pc:docMk/>
      </pc:docMkLst>
      <pc:sldChg chg="addSp modSp">
        <pc:chgData name="MD Pravez Alam" userId="c61189738d7c360e" providerId="LiveId" clId="{9F6564D0-674D-4C59-BAF0-DD9EF1D529FA}" dt="2025-07-09T16:26:44.124" v="4904"/>
        <pc:sldMkLst>
          <pc:docMk/>
          <pc:sldMk cId="743053777" sldId="257"/>
        </pc:sldMkLst>
        <pc:picChg chg="add mod">
          <ac:chgData name="MD Pravez Alam" userId="c61189738d7c360e" providerId="LiveId" clId="{9F6564D0-674D-4C59-BAF0-DD9EF1D529FA}" dt="2025-07-09T16:26:44.124" v="4904"/>
          <ac:picMkLst>
            <pc:docMk/>
            <pc:sldMk cId="743053777" sldId="257"/>
            <ac:picMk id="3" creationId="{69AE00C5-71E7-9867-9583-2ECB328A09A1}"/>
          </ac:picMkLst>
        </pc:picChg>
      </pc:sldChg>
      <pc:sldChg chg="del">
        <pc:chgData name="MD Pravez Alam" userId="c61189738d7c360e" providerId="LiveId" clId="{9F6564D0-674D-4C59-BAF0-DD9EF1D529FA}" dt="2025-07-09T16:23:46.408" v="4702" actId="47"/>
        <pc:sldMkLst>
          <pc:docMk/>
          <pc:sldMk cId="380003430" sldId="258"/>
        </pc:sldMkLst>
      </pc:sldChg>
      <pc:sldChg chg="addSp delSp modSp mod">
        <pc:chgData name="MD Pravez Alam" userId="c61189738d7c360e" providerId="LiveId" clId="{9F6564D0-674D-4C59-BAF0-DD9EF1D529FA}" dt="2025-07-09T16:26:33.833" v="4903" actId="1038"/>
        <pc:sldMkLst>
          <pc:docMk/>
          <pc:sldMk cId="3941213105" sldId="259"/>
        </pc:sldMkLst>
        <pc:spChg chg="mod">
          <ac:chgData name="MD Pravez Alam" userId="c61189738d7c360e" providerId="LiveId" clId="{9F6564D0-674D-4C59-BAF0-DD9EF1D529FA}" dt="2025-07-09T16:25:48.918" v="4845" actId="255"/>
          <ac:spMkLst>
            <pc:docMk/>
            <pc:sldMk cId="3941213105" sldId="259"/>
            <ac:spMk id="12" creationId="{00F46D07-4060-346B-6D28-E997385F9F72}"/>
          </ac:spMkLst>
        </pc:spChg>
        <pc:spChg chg="del">
          <ac:chgData name="MD Pravez Alam" userId="c61189738d7c360e" providerId="LiveId" clId="{9F6564D0-674D-4C59-BAF0-DD9EF1D529FA}" dt="2025-07-09T16:25:37.589" v="4843" actId="478"/>
          <ac:spMkLst>
            <pc:docMk/>
            <pc:sldMk cId="3941213105" sldId="259"/>
            <ac:spMk id="13" creationId="{09090D3F-C860-F484-FD32-D4B6CFDF647B}"/>
          </ac:spMkLst>
        </pc:spChg>
        <pc:picChg chg="add mod">
          <ac:chgData name="MD Pravez Alam" userId="c61189738d7c360e" providerId="LiveId" clId="{9F6564D0-674D-4C59-BAF0-DD9EF1D529FA}" dt="2025-07-09T16:26:33.833" v="4903" actId="1038"/>
          <ac:picMkLst>
            <pc:docMk/>
            <pc:sldMk cId="3941213105" sldId="259"/>
            <ac:picMk id="3" creationId="{795586AA-D70E-B0D7-CBC2-C48721F5BB9B}"/>
          </ac:picMkLst>
        </pc:picChg>
        <pc:picChg chg="del">
          <ac:chgData name="MD Pravez Alam" userId="c61189738d7c360e" providerId="LiveId" clId="{9F6564D0-674D-4C59-BAF0-DD9EF1D529FA}" dt="2025-07-09T16:25:36.805" v="4842" actId="478"/>
          <ac:picMkLst>
            <pc:docMk/>
            <pc:sldMk cId="3941213105" sldId="259"/>
            <ac:picMk id="16" creationId="{3DF09395-BCBA-ECC3-41D4-1AFC47E5F5C3}"/>
          </ac:picMkLst>
        </pc:picChg>
      </pc:sldChg>
      <pc:sldChg chg="addSp modSp ord">
        <pc:chgData name="MD Pravez Alam" userId="c61189738d7c360e" providerId="LiveId" clId="{9F6564D0-674D-4C59-BAF0-DD9EF1D529FA}" dt="2025-07-09T16:26:54.958" v="4909"/>
        <pc:sldMkLst>
          <pc:docMk/>
          <pc:sldMk cId="1166791975" sldId="261"/>
        </pc:sldMkLst>
        <pc:picChg chg="add mod">
          <ac:chgData name="MD Pravez Alam" userId="c61189738d7c360e" providerId="LiveId" clId="{9F6564D0-674D-4C59-BAF0-DD9EF1D529FA}" dt="2025-07-09T16:26:54.958" v="4909"/>
          <ac:picMkLst>
            <pc:docMk/>
            <pc:sldMk cId="1166791975" sldId="261"/>
            <ac:picMk id="4" creationId="{231F4849-CBD4-5809-14D2-021FA7844FB3}"/>
          </ac:picMkLst>
        </pc:picChg>
      </pc:sldChg>
      <pc:sldChg chg="addSp delSp modSp mod ord">
        <pc:chgData name="MD Pravez Alam" userId="c61189738d7c360e" providerId="LiveId" clId="{9F6564D0-674D-4C59-BAF0-DD9EF1D529FA}" dt="2025-07-09T16:26:56.897" v="4910"/>
        <pc:sldMkLst>
          <pc:docMk/>
          <pc:sldMk cId="1100794810" sldId="262"/>
        </pc:sldMkLst>
        <pc:spChg chg="mod">
          <ac:chgData name="MD Pravez Alam" userId="c61189738d7c360e" providerId="LiveId" clId="{9F6564D0-674D-4C59-BAF0-DD9EF1D529FA}" dt="2025-07-09T10:07:05.357" v="129" actId="207"/>
          <ac:spMkLst>
            <pc:docMk/>
            <pc:sldMk cId="1100794810" sldId="262"/>
            <ac:spMk id="38" creationId="{11CC806B-E2D5-F134-A1A2-2B40EFC4B85A}"/>
          </ac:spMkLst>
        </pc:spChg>
        <pc:spChg chg="del">
          <ac:chgData name="MD Pravez Alam" userId="c61189738d7c360e" providerId="LiveId" clId="{9F6564D0-674D-4C59-BAF0-DD9EF1D529FA}" dt="2025-07-09T15:05:15.123" v="2252" actId="478"/>
          <ac:spMkLst>
            <pc:docMk/>
            <pc:sldMk cId="1100794810" sldId="262"/>
            <ac:spMk id="45" creationId="{D509B20A-7C69-00F7-DA8A-8C313328DB53}"/>
          </ac:spMkLst>
        </pc:spChg>
        <pc:spChg chg="mod">
          <ac:chgData name="MD Pravez Alam" userId="c61189738d7c360e" providerId="LiveId" clId="{9F6564D0-674D-4C59-BAF0-DD9EF1D529FA}" dt="2025-07-09T15:06:14.420" v="2276" actId="114"/>
          <ac:spMkLst>
            <pc:docMk/>
            <pc:sldMk cId="1100794810" sldId="262"/>
            <ac:spMk id="46" creationId="{35BA0737-C650-D950-91DD-02315CC6C7FB}"/>
          </ac:spMkLst>
        </pc:spChg>
        <pc:picChg chg="add mod">
          <ac:chgData name="MD Pravez Alam" userId="c61189738d7c360e" providerId="LiveId" clId="{9F6564D0-674D-4C59-BAF0-DD9EF1D529FA}" dt="2025-07-09T16:26:56.897" v="4910"/>
          <ac:picMkLst>
            <pc:docMk/>
            <pc:sldMk cId="1100794810" sldId="262"/>
            <ac:picMk id="2" creationId="{2F87D730-EBDC-3174-2873-CECAF354635D}"/>
          </ac:picMkLst>
        </pc:picChg>
      </pc:sldChg>
      <pc:sldChg chg="addSp delSp modSp mod ord">
        <pc:chgData name="MD Pravez Alam" userId="c61189738d7c360e" providerId="LiveId" clId="{9F6564D0-674D-4C59-BAF0-DD9EF1D529FA}" dt="2025-07-09T17:02:55.799" v="5416" actId="255"/>
        <pc:sldMkLst>
          <pc:docMk/>
          <pc:sldMk cId="310597289" sldId="263"/>
        </pc:sldMkLst>
        <pc:spChg chg="mod">
          <ac:chgData name="MD Pravez Alam" userId="c61189738d7c360e" providerId="LiveId" clId="{9F6564D0-674D-4C59-BAF0-DD9EF1D529FA}" dt="2025-07-09T10:13:25.302" v="454" actId="1036"/>
          <ac:spMkLst>
            <pc:docMk/>
            <pc:sldMk cId="310597289" sldId="263"/>
            <ac:spMk id="2" creationId="{A7CF8C8B-9B87-2F49-2D98-06F597CF964D}"/>
          </ac:spMkLst>
        </pc:spChg>
        <pc:spChg chg="del mod">
          <ac:chgData name="MD Pravez Alam" userId="c61189738d7c360e" providerId="LiveId" clId="{9F6564D0-674D-4C59-BAF0-DD9EF1D529FA}" dt="2025-07-09T10:03:55.927" v="73" actId="478"/>
          <ac:spMkLst>
            <pc:docMk/>
            <pc:sldMk cId="310597289" sldId="263"/>
            <ac:spMk id="3" creationId="{A7D2D48E-2EEF-CFDA-F4FC-02AEFEB87AEB}"/>
          </ac:spMkLst>
        </pc:spChg>
        <pc:spChg chg="mod">
          <ac:chgData name="MD Pravez Alam" userId="c61189738d7c360e" providerId="LiveId" clId="{9F6564D0-674D-4C59-BAF0-DD9EF1D529FA}" dt="2025-07-09T10:15:27.527" v="571" actId="1038"/>
          <ac:spMkLst>
            <pc:docMk/>
            <pc:sldMk cId="310597289" sldId="263"/>
            <ac:spMk id="5" creationId="{6048F6DD-571C-3257-CAFD-F10097B32867}"/>
          </ac:spMkLst>
        </pc:spChg>
        <pc:spChg chg="mod">
          <ac:chgData name="MD Pravez Alam" userId="c61189738d7c360e" providerId="LiveId" clId="{9F6564D0-674D-4C59-BAF0-DD9EF1D529FA}" dt="2025-07-09T10:15:38.342" v="593" actId="1038"/>
          <ac:spMkLst>
            <pc:docMk/>
            <pc:sldMk cId="310597289" sldId="263"/>
            <ac:spMk id="6" creationId="{FCFCDF2D-8111-88EB-0A2D-C0533113D261}"/>
          </ac:spMkLst>
        </pc:spChg>
        <pc:spChg chg="del mod">
          <ac:chgData name="MD Pravez Alam" userId="c61189738d7c360e" providerId="LiveId" clId="{9F6564D0-674D-4C59-BAF0-DD9EF1D529FA}" dt="2025-07-09T10:19:52.617" v="678" actId="478"/>
          <ac:spMkLst>
            <pc:docMk/>
            <pc:sldMk cId="310597289" sldId="263"/>
            <ac:spMk id="8" creationId="{026847E5-90E4-C157-7EDB-D1E0B306A853}"/>
          </ac:spMkLst>
        </pc:spChg>
        <pc:spChg chg="del mod">
          <ac:chgData name="MD Pravez Alam" userId="c61189738d7c360e" providerId="LiveId" clId="{9F6564D0-674D-4C59-BAF0-DD9EF1D529FA}" dt="2025-07-09T10:03:55.928" v="75"/>
          <ac:spMkLst>
            <pc:docMk/>
            <pc:sldMk cId="310597289" sldId="263"/>
            <ac:spMk id="10" creationId="{482309C0-53D5-6F76-072E-B6B286E8AC35}"/>
          </ac:spMkLst>
        </pc:spChg>
        <pc:spChg chg="mod">
          <ac:chgData name="MD Pravez Alam" userId="c61189738d7c360e" providerId="LiveId" clId="{9F6564D0-674D-4C59-BAF0-DD9EF1D529FA}" dt="2025-07-09T10:13:32.766" v="455" actId="1076"/>
          <ac:spMkLst>
            <pc:docMk/>
            <pc:sldMk cId="310597289" sldId="263"/>
            <ac:spMk id="11" creationId="{A347080A-6687-277A-87DB-FEBA874D56CD}"/>
          </ac:spMkLst>
        </pc:spChg>
        <pc:spChg chg="add">
          <ac:chgData name="MD Pravez Alam" userId="c61189738d7c360e" providerId="LiveId" clId="{9F6564D0-674D-4C59-BAF0-DD9EF1D529FA}" dt="2025-07-09T10:03:09.090" v="42"/>
          <ac:spMkLst>
            <pc:docMk/>
            <pc:sldMk cId="310597289" sldId="263"/>
            <ac:spMk id="12" creationId="{F74275D7-0F40-04AB-FD4D-B3D28684EB66}"/>
          </ac:spMkLst>
        </pc:spChg>
        <pc:spChg chg="add mod">
          <ac:chgData name="MD Pravez Alam" userId="c61189738d7c360e" providerId="LiveId" clId="{9F6564D0-674D-4C59-BAF0-DD9EF1D529FA}" dt="2025-07-09T17:02:41.762" v="5414" actId="255"/>
          <ac:spMkLst>
            <pc:docMk/>
            <pc:sldMk cId="310597289" sldId="263"/>
            <ac:spMk id="13" creationId="{AA50D285-80BC-C0A0-8B06-434CFF3D4108}"/>
          </ac:spMkLst>
        </pc:spChg>
        <pc:spChg chg="add">
          <ac:chgData name="MD Pravez Alam" userId="c61189738d7c360e" providerId="LiveId" clId="{9F6564D0-674D-4C59-BAF0-DD9EF1D529FA}" dt="2025-07-09T10:08:16.041" v="134"/>
          <ac:spMkLst>
            <pc:docMk/>
            <pc:sldMk cId="310597289" sldId="263"/>
            <ac:spMk id="14" creationId="{66A0CDFD-51A5-4107-8156-985FA178EF5F}"/>
          </ac:spMkLst>
        </pc:spChg>
        <pc:spChg chg="add mod">
          <ac:chgData name="MD Pravez Alam" userId="c61189738d7c360e" providerId="LiveId" clId="{9F6564D0-674D-4C59-BAF0-DD9EF1D529FA}" dt="2025-07-09T17:02:55.799" v="5416" actId="255"/>
          <ac:spMkLst>
            <pc:docMk/>
            <pc:sldMk cId="310597289" sldId="263"/>
            <ac:spMk id="15" creationId="{739D547A-33C7-0C36-4820-885876F634BD}"/>
          </ac:spMkLst>
        </pc:spChg>
        <pc:spChg chg="mod">
          <ac:chgData name="MD Pravez Alam" userId="c61189738d7c360e" providerId="LiveId" clId="{9F6564D0-674D-4C59-BAF0-DD9EF1D529FA}" dt="2025-07-09T10:12:07.808" v="369" actId="1036"/>
          <ac:spMkLst>
            <pc:docMk/>
            <pc:sldMk cId="310597289" sldId="263"/>
            <ac:spMk id="16" creationId="{0F9D2316-88A8-E46A-CCA2-B75C0D1F8FF9}"/>
          </ac:spMkLst>
        </pc:spChg>
        <pc:spChg chg="del">
          <ac:chgData name="MD Pravez Alam" userId="c61189738d7c360e" providerId="LiveId" clId="{9F6564D0-674D-4C59-BAF0-DD9EF1D529FA}" dt="2025-07-09T10:09:04.106" v="143" actId="478"/>
          <ac:spMkLst>
            <pc:docMk/>
            <pc:sldMk cId="310597289" sldId="263"/>
            <ac:spMk id="17" creationId="{C5693ECA-DC2E-AA84-7D19-C6C2F6407094}"/>
          </ac:spMkLst>
        </pc:spChg>
        <pc:spChg chg="add mod">
          <ac:chgData name="MD Pravez Alam" userId="c61189738d7c360e" providerId="LiveId" clId="{9F6564D0-674D-4C59-BAF0-DD9EF1D529FA}" dt="2025-07-09T10:10:49.227" v="233" actId="571"/>
          <ac:spMkLst>
            <pc:docMk/>
            <pc:sldMk cId="310597289" sldId="263"/>
            <ac:spMk id="18" creationId="{EEE8F1B4-1F67-39FF-47BA-8A4F385345AE}"/>
          </ac:spMkLst>
        </pc:spChg>
        <pc:spChg chg="del mod">
          <ac:chgData name="MD Pravez Alam" userId="c61189738d7c360e" providerId="LiveId" clId="{9F6564D0-674D-4C59-BAF0-DD9EF1D529FA}" dt="2025-07-09T10:08:38.655" v="138"/>
          <ac:spMkLst>
            <pc:docMk/>
            <pc:sldMk cId="310597289" sldId="263"/>
            <ac:spMk id="19" creationId="{C1E9D280-8BF3-2D62-61AE-E0449EB22DD5}"/>
          </ac:spMkLst>
        </pc:spChg>
        <pc:spChg chg="mod">
          <ac:chgData name="MD Pravez Alam" userId="c61189738d7c360e" providerId="LiveId" clId="{9F6564D0-674D-4C59-BAF0-DD9EF1D529FA}" dt="2025-07-09T10:12:12.102" v="370" actId="1076"/>
          <ac:spMkLst>
            <pc:docMk/>
            <pc:sldMk cId="310597289" sldId="263"/>
            <ac:spMk id="20" creationId="{504F00DC-76A1-E0CC-D235-3DDBD9962807}"/>
          </ac:spMkLst>
        </pc:spChg>
        <pc:spChg chg="add mod">
          <ac:chgData name="MD Pravez Alam" userId="c61189738d7c360e" providerId="LiveId" clId="{9F6564D0-674D-4C59-BAF0-DD9EF1D529FA}" dt="2025-07-09T10:10:49.227" v="233" actId="571"/>
          <ac:spMkLst>
            <pc:docMk/>
            <pc:sldMk cId="310597289" sldId="263"/>
            <ac:spMk id="21" creationId="{DA69EA4D-590B-713F-87C1-BB4D04147A0C}"/>
          </ac:spMkLst>
        </pc:spChg>
        <pc:spChg chg="add mod">
          <ac:chgData name="MD Pravez Alam" userId="c61189738d7c360e" providerId="LiveId" clId="{9F6564D0-674D-4C59-BAF0-DD9EF1D529FA}" dt="2025-07-09T10:20:23.127" v="690" actId="1037"/>
          <ac:spMkLst>
            <pc:docMk/>
            <pc:sldMk cId="310597289" sldId="263"/>
            <ac:spMk id="22" creationId="{EFEC2C93-86CC-B597-6CE8-C1310C4A99C4}"/>
          </ac:spMkLst>
        </pc:spChg>
        <pc:grpChg chg="mod">
          <ac:chgData name="MD Pravez Alam" userId="c61189738d7c360e" providerId="LiveId" clId="{9F6564D0-674D-4C59-BAF0-DD9EF1D529FA}" dt="2025-07-09T10:14:38.410" v="456" actId="571"/>
          <ac:grpSpMkLst>
            <pc:docMk/>
            <pc:sldMk cId="310597289" sldId="263"/>
            <ac:grpSpMk id="4" creationId="{F8B4678D-A2D0-D2A6-E89C-A71851A3074C}"/>
          </ac:grpSpMkLst>
        </pc:grpChg>
        <pc:grpChg chg="mod">
          <ac:chgData name="MD Pravez Alam" userId="c61189738d7c360e" providerId="LiveId" clId="{9F6564D0-674D-4C59-BAF0-DD9EF1D529FA}" dt="2025-07-09T10:14:38.410" v="456" actId="571"/>
          <ac:grpSpMkLst>
            <pc:docMk/>
            <pc:sldMk cId="310597289" sldId="263"/>
            <ac:grpSpMk id="7" creationId="{EFEC576D-87E5-3C73-FC8A-27A00EAB036F}"/>
          </ac:grpSpMkLst>
        </pc:grpChg>
        <pc:picChg chg="add mod">
          <ac:chgData name="MD Pravez Alam" userId="c61189738d7c360e" providerId="LiveId" clId="{9F6564D0-674D-4C59-BAF0-DD9EF1D529FA}" dt="2025-07-09T16:26:51.920" v="4908"/>
          <ac:picMkLst>
            <pc:docMk/>
            <pc:sldMk cId="310597289" sldId="263"/>
            <ac:picMk id="3" creationId="{42AD4145-2970-8222-C680-B6AD64E65744}"/>
          </ac:picMkLst>
        </pc:picChg>
        <pc:picChg chg="mod">
          <ac:chgData name="MD Pravez Alam" userId="c61189738d7c360e" providerId="LiveId" clId="{9F6564D0-674D-4C59-BAF0-DD9EF1D529FA}" dt="2025-07-09T10:14:38.410" v="456" actId="571"/>
          <ac:picMkLst>
            <pc:docMk/>
            <pc:sldMk cId="310597289" sldId="263"/>
            <ac:picMk id="9" creationId="{2CB224A9-5D7A-425D-8A0E-BFAEC66630BA}"/>
          </ac:picMkLst>
        </pc:picChg>
        <pc:picChg chg="add mod">
          <ac:chgData name="MD Pravez Alam" userId="c61189738d7c360e" providerId="LiveId" clId="{9F6564D0-674D-4C59-BAF0-DD9EF1D529FA}" dt="2025-07-09T10:20:23.127" v="690" actId="1037"/>
          <ac:picMkLst>
            <pc:docMk/>
            <pc:sldMk cId="310597289" sldId="263"/>
            <ac:picMk id="23" creationId="{811E9E8F-1FD6-3313-C780-3589F4F9FC11}"/>
          </ac:picMkLst>
        </pc:picChg>
        <pc:picChg chg="add mod">
          <ac:chgData name="MD Pravez Alam" userId="c61189738d7c360e" providerId="LiveId" clId="{9F6564D0-674D-4C59-BAF0-DD9EF1D529FA}" dt="2025-07-09T10:18:36.773" v="645" actId="1035"/>
          <ac:picMkLst>
            <pc:docMk/>
            <pc:sldMk cId="310597289" sldId="263"/>
            <ac:picMk id="25" creationId="{38FB8ADD-E974-E7C3-855A-6062BC50AB7A}"/>
          </ac:picMkLst>
        </pc:picChg>
        <pc:picChg chg="add mod">
          <ac:chgData name="MD Pravez Alam" userId="c61189738d7c360e" providerId="LiveId" clId="{9F6564D0-674D-4C59-BAF0-DD9EF1D529FA}" dt="2025-07-09T10:18:40.766" v="677" actId="1035"/>
          <ac:picMkLst>
            <pc:docMk/>
            <pc:sldMk cId="310597289" sldId="263"/>
            <ac:picMk id="27" creationId="{7B23754A-6B93-BBF3-7EA1-21795F42BA47}"/>
          </ac:picMkLst>
        </pc:picChg>
      </pc:sldChg>
      <pc:sldChg chg="addSp modSp ord">
        <pc:chgData name="MD Pravez Alam" userId="c61189738d7c360e" providerId="LiveId" clId="{9F6564D0-674D-4C59-BAF0-DD9EF1D529FA}" dt="2025-07-09T16:26:48.281" v="4906"/>
        <pc:sldMkLst>
          <pc:docMk/>
          <pc:sldMk cId="49432193" sldId="265"/>
        </pc:sldMkLst>
        <pc:picChg chg="add mod">
          <ac:chgData name="MD Pravez Alam" userId="c61189738d7c360e" providerId="LiveId" clId="{9F6564D0-674D-4C59-BAF0-DD9EF1D529FA}" dt="2025-07-09T16:26:48.281" v="4906"/>
          <ac:picMkLst>
            <pc:docMk/>
            <pc:sldMk cId="49432193" sldId="265"/>
            <ac:picMk id="9" creationId="{9FF4D2DB-F2C4-4137-1E86-BCB0E9974482}"/>
          </ac:picMkLst>
        </pc:picChg>
      </pc:sldChg>
      <pc:sldChg chg="addSp delSp modSp mod">
        <pc:chgData name="MD Pravez Alam" userId="c61189738d7c360e" providerId="LiveId" clId="{9F6564D0-674D-4C59-BAF0-DD9EF1D529FA}" dt="2025-07-09T16:26:58.754" v="4911"/>
        <pc:sldMkLst>
          <pc:docMk/>
          <pc:sldMk cId="3788003563" sldId="266"/>
        </pc:sldMkLst>
        <pc:spChg chg="del mod">
          <ac:chgData name="MD Pravez Alam" userId="c61189738d7c360e" providerId="LiveId" clId="{9F6564D0-674D-4C59-BAF0-DD9EF1D529FA}" dt="2025-07-09T10:22:32.192" v="885" actId="478"/>
          <ac:spMkLst>
            <pc:docMk/>
            <pc:sldMk cId="3788003563" sldId="266"/>
            <ac:spMk id="3" creationId="{79A46966-AB92-DB64-E6DF-E0975F4D1564}"/>
          </ac:spMkLst>
        </pc:spChg>
        <pc:spChg chg="del mod">
          <ac:chgData name="MD Pravez Alam" userId="c61189738d7c360e" providerId="LiveId" clId="{9F6564D0-674D-4C59-BAF0-DD9EF1D529FA}" dt="2025-07-09T10:22:31.137" v="884" actId="478"/>
          <ac:spMkLst>
            <pc:docMk/>
            <pc:sldMk cId="3788003563" sldId="266"/>
            <ac:spMk id="5" creationId="{A383ADA1-9D74-7DFE-1766-BC4070F90C91}"/>
          </ac:spMkLst>
        </pc:spChg>
        <pc:spChg chg="del mod">
          <ac:chgData name="MD Pravez Alam" userId="c61189738d7c360e" providerId="LiveId" clId="{9F6564D0-674D-4C59-BAF0-DD9EF1D529FA}" dt="2025-07-09T10:22:30.306" v="883" actId="478"/>
          <ac:spMkLst>
            <pc:docMk/>
            <pc:sldMk cId="3788003563" sldId="266"/>
            <ac:spMk id="7" creationId="{29BB5008-FEBF-9128-8022-E14C1591FCB1}"/>
          </ac:spMkLst>
        </pc:spChg>
        <pc:spChg chg="mod">
          <ac:chgData name="MD Pravez Alam" userId="c61189738d7c360e" providerId="LiveId" clId="{9F6564D0-674D-4C59-BAF0-DD9EF1D529FA}" dt="2025-07-09T10:22:18.267" v="880" actId="20577"/>
          <ac:spMkLst>
            <pc:docMk/>
            <pc:sldMk cId="3788003563" sldId="266"/>
            <ac:spMk id="12" creationId="{00F46D07-4060-346B-6D28-E997385F9F72}"/>
          </ac:spMkLst>
        </pc:spChg>
        <pc:spChg chg="del mod">
          <ac:chgData name="MD Pravez Alam" userId="c61189738d7c360e" providerId="LiveId" clId="{9F6564D0-674D-4C59-BAF0-DD9EF1D529FA}" dt="2025-07-09T10:22:33.838" v="886" actId="478"/>
          <ac:spMkLst>
            <pc:docMk/>
            <pc:sldMk cId="3788003563" sldId="266"/>
            <ac:spMk id="15" creationId="{836EF208-C924-2AE1-5461-DD66F1C866B1}"/>
          </ac:spMkLst>
        </pc:spChg>
        <pc:spChg chg="mod">
          <ac:chgData name="MD Pravez Alam" userId="c61189738d7c360e" providerId="LiveId" clId="{9F6564D0-674D-4C59-BAF0-DD9EF1D529FA}" dt="2025-07-09T10:21:47.582" v="830" actId="1036"/>
          <ac:spMkLst>
            <pc:docMk/>
            <pc:sldMk cId="3788003563" sldId="266"/>
            <ac:spMk id="47" creationId="{1DB35360-87EF-751A-5CFF-72B1938886EA}"/>
          </ac:spMkLst>
        </pc:spChg>
        <pc:spChg chg="mod">
          <ac:chgData name="MD Pravez Alam" userId="c61189738d7c360e" providerId="LiveId" clId="{9F6564D0-674D-4C59-BAF0-DD9EF1D529FA}" dt="2025-07-09T10:21:47.582" v="830" actId="1036"/>
          <ac:spMkLst>
            <pc:docMk/>
            <pc:sldMk cId="3788003563" sldId="266"/>
            <ac:spMk id="48" creationId="{35EB45A1-A006-0B89-00D5-CC189545F0F7}"/>
          </ac:spMkLst>
        </pc:spChg>
        <pc:spChg chg="mod">
          <ac:chgData name="MD Pravez Alam" userId="c61189738d7c360e" providerId="LiveId" clId="{9F6564D0-674D-4C59-BAF0-DD9EF1D529FA}" dt="2025-07-09T10:21:47.582" v="830" actId="1036"/>
          <ac:spMkLst>
            <pc:docMk/>
            <pc:sldMk cId="3788003563" sldId="266"/>
            <ac:spMk id="49" creationId="{928F2D61-75D5-E825-FC6F-2EA288C13064}"/>
          </ac:spMkLst>
        </pc:spChg>
        <pc:spChg chg="mod">
          <ac:chgData name="MD Pravez Alam" userId="c61189738d7c360e" providerId="LiveId" clId="{9F6564D0-674D-4C59-BAF0-DD9EF1D529FA}" dt="2025-07-09T10:21:47.582" v="830" actId="1036"/>
          <ac:spMkLst>
            <pc:docMk/>
            <pc:sldMk cId="3788003563" sldId="266"/>
            <ac:spMk id="50" creationId="{D511CF58-B37A-6C8A-CD48-B1F8AE896B8B}"/>
          </ac:spMkLst>
        </pc:spChg>
        <pc:spChg chg="mod">
          <ac:chgData name="MD Pravez Alam" userId="c61189738d7c360e" providerId="LiveId" clId="{9F6564D0-674D-4C59-BAF0-DD9EF1D529FA}" dt="2025-07-09T10:21:47.582" v="830" actId="1036"/>
          <ac:spMkLst>
            <pc:docMk/>
            <pc:sldMk cId="3788003563" sldId="266"/>
            <ac:spMk id="51" creationId="{CD6B770D-0D53-DD7A-E3A9-9F8B9304F4BD}"/>
          </ac:spMkLst>
        </pc:spChg>
        <pc:grpChg chg="mod">
          <ac:chgData name="MD Pravez Alam" userId="c61189738d7c360e" providerId="LiveId" clId="{9F6564D0-674D-4C59-BAF0-DD9EF1D529FA}" dt="2025-07-09T10:21:47.582" v="830" actId="1036"/>
          <ac:grpSpMkLst>
            <pc:docMk/>
            <pc:sldMk cId="3788003563" sldId="266"/>
            <ac:grpSpMk id="22" creationId="{FC9A9D9F-A1FD-333C-FA99-B0A937F0C114}"/>
          </ac:grpSpMkLst>
        </pc:grpChg>
        <pc:grpChg chg="del">
          <ac:chgData name="MD Pravez Alam" userId="c61189738d7c360e" providerId="LiveId" clId="{9F6564D0-674D-4C59-BAF0-DD9EF1D529FA}" dt="2025-07-09T10:22:26.317" v="881" actId="478"/>
          <ac:grpSpMkLst>
            <pc:docMk/>
            <pc:sldMk cId="3788003563" sldId="266"/>
            <ac:grpSpMk id="41" creationId="{A869F16A-08E0-A8A4-5BAB-FDA3D421C552}"/>
          </ac:grpSpMkLst>
        </pc:grpChg>
        <pc:grpChg chg="del">
          <ac:chgData name="MD Pravez Alam" userId="c61189738d7c360e" providerId="LiveId" clId="{9F6564D0-674D-4C59-BAF0-DD9EF1D529FA}" dt="2025-07-09T10:22:28.198" v="882" actId="478"/>
          <ac:grpSpMkLst>
            <pc:docMk/>
            <pc:sldMk cId="3788003563" sldId="266"/>
            <ac:grpSpMk id="42" creationId="{EC247D89-B5D7-FD49-4AC5-65D169F58320}"/>
          </ac:grpSpMkLst>
        </pc:grpChg>
        <pc:picChg chg="add mod">
          <ac:chgData name="MD Pravez Alam" userId="c61189738d7c360e" providerId="LiveId" clId="{9F6564D0-674D-4C59-BAF0-DD9EF1D529FA}" dt="2025-07-09T14:57:40.335" v="1918" actId="1036"/>
          <ac:picMkLst>
            <pc:docMk/>
            <pc:sldMk cId="3788003563" sldId="266"/>
            <ac:picMk id="4" creationId="{4A8E8D42-14D5-619E-B011-3DB5F6E8ADAE}"/>
          </ac:picMkLst>
        </pc:picChg>
        <pc:picChg chg="add mod">
          <ac:chgData name="MD Pravez Alam" userId="c61189738d7c360e" providerId="LiveId" clId="{9F6564D0-674D-4C59-BAF0-DD9EF1D529FA}" dt="2025-07-09T16:26:58.754" v="4911"/>
          <ac:picMkLst>
            <pc:docMk/>
            <pc:sldMk cId="3788003563" sldId="266"/>
            <ac:picMk id="5" creationId="{1309FF67-5F7D-01E0-9751-B54B0563935B}"/>
          </ac:picMkLst>
        </pc:picChg>
        <pc:picChg chg="add del mod">
          <ac:chgData name="MD Pravez Alam" userId="c61189738d7c360e" providerId="LiveId" clId="{9F6564D0-674D-4C59-BAF0-DD9EF1D529FA}" dt="2025-07-09T14:57:19.424" v="1901" actId="478"/>
          <ac:picMkLst>
            <pc:docMk/>
            <pc:sldMk cId="3788003563" sldId="266"/>
            <ac:picMk id="6" creationId="{985B1FBB-7CF0-86C0-8D92-B59042D38986}"/>
          </ac:picMkLst>
        </pc:picChg>
      </pc:sldChg>
      <pc:sldChg chg="addSp modSp ord">
        <pc:chgData name="MD Pravez Alam" userId="c61189738d7c360e" providerId="LiveId" clId="{9F6564D0-674D-4C59-BAF0-DD9EF1D529FA}" dt="2025-07-09T16:26:50.177" v="4907"/>
        <pc:sldMkLst>
          <pc:docMk/>
          <pc:sldMk cId="840966126" sldId="267"/>
        </pc:sldMkLst>
        <pc:picChg chg="add mod">
          <ac:chgData name="MD Pravez Alam" userId="c61189738d7c360e" providerId="LiveId" clId="{9F6564D0-674D-4C59-BAF0-DD9EF1D529FA}" dt="2025-07-09T16:26:50.177" v="4907"/>
          <ac:picMkLst>
            <pc:docMk/>
            <pc:sldMk cId="840966126" sldId="267"/>
            <ac:picMk id="3" creationId="{06519BB2-DFCB-FFBD-A002-A8AA8ADB801C}"/>
          </ac:picMkLst>
        </pc:picChg>
      </pc:sldChg>
      <pc:sldChg chg="addSp modSp">
        <pc:chgData name="MD Pravez Alam" userId="c61189738d7c360e" providerId="LiveId" clId="{9F6564D0-674D-4C59-BAF0-DD9EF1D529FA}" dt="2025-07-09T16:26:46.022" v="4905"/>
        <pc:sldMkLst>
          <pc:docMk/>
          <pc:sldMk cId="4020825987" sldId="268"/>
        </pc:sldMkLst>
        <pc:picChg chg="add mod">
          <ac:chgData name="MD Pravez Alam" userId="c61189738d7c360e" providerId="LiveId" clId="{9F6564D0-674D-4C59-BAF0-DD9EF1D529FA}" dt="2025-07-09T16:26:46.022" v="4905"/>
          <ac:picMkLst>
            <pc:docMk/>
            <pc:sldMk cId="4020825987" sldId="268"/>
            <ac:picMk id="10" creationId="{9D218E52-B75E-6081-2832-8172C611778D}"/>
          </ac:picMkLst>
        </pc:picChg>
      </pc:sldChg>
      <pc:sldChg chg="addSp delSp modSp mod">
        <pc:chgData name="MD Pravez Alam" userId="c61189738d7c360e" providerId="LiveId" clId="{9F6564D0-674D-4C59-BAF0-DD9EF1D529FA}" dt="2025-07-09T16:27:02.153" v="4913"/>
        <pc:sldMkLst>
          <pc:docMk/>
          <pc:sldMk cId="3422976296" sldId="269"/>
        </pc:sldMkLst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3" creationId="{4FE4D6BF-16A8-500E-F58F-BFA8246B6AE3}"/>
          </ac:spMkLst>
        </pc:spChg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4" creationId="{C027BFCA-F3C5-0360-B6E2-FA065DD34C0F}"/>
          </ac:spMkLst>
        </pc:spChg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5" creationId="{D883B7D0-9363-2A90-CFDB-540E204165F4}"/>
          </ac:spMkLst>
        </pc:spChg>
        <pc:spChg chg="add mod">
          <ac:chgData name="MD Pravez Alam" userId="c61189738d7c360e" providerId="LiveId" clId="{9F6564D0-674D-4C59-BAF0-DD9EF1D529FA}" dt="2025-07-09T15:00:54.140" v="2144" actId="1037"/>
          <ac:spMkLst>
            <pc:docMk/>
            <pc:sldMk cId="3422976296" sldId="269"/>
            <ac:spMk id="6" creationId="{6E3BF6F8-5BE1-B6B4-5C7E-2A232C75171C}"/>
          </ac:spMkLst>
        </pc:spChg>
        <pc:spChg chg="add mod">
          <ac:chgData name="MD Pravez Alam" userId="c61189738d7c360e" providerId="LiveId" clId="{9F6564D0-674D-4C59-BAF0-DD9EF1D529FA}" dt="2025-07-09T14:59:13.131" v="2130" actId="1038"/>
          <ac:spMkLst>
            <pc:docMk/>
            <pc:sldMk cId="3422976296" sldId="269"/>
            <ac:spMk id="7" creationId="{A9738521-EAA6-BC10-9013-A060541D6398}"/>
          </ac:spMkLst>
        </pc:spChg>
        <pc:spChg chg="add mod">
          <ac:chgData name="MD Pravez Alam" userId="c61189738d7c360e" providerId="LiveId" clId="{9F6564D0-674D-4C59-BAF0-DD9EF1D529FA}" dt="2025-07-09T15:01:01.391" v="2145" actId="207"/>
          <ac:spMkLst>
            <pc:docMk/>
            <pc:sldMk cId="3422976296" sldId="269"/>
            <ac:spMk id="8" creationId="{D6BC706C-41AB-E48B-D0EA-0930F53E3B6C}"/>
          </ac:spMkLst>
        </pc:spChg>
        <pc:spChg chg="add mod">
          <ac:chgData name="MD Pravez Alam" userId="c61189738d7c360e" providerId="LiveId" clId="{9F6564D0-674D-4C59-BAF0-DD9EF1D529FA}" dt="2025-07-09T14:59:19.182" v="2134" actId="1037"/>
          <ac:spMkLst>
            <pc:docMk/>
            <pc:sldMk cId="3422976296" sldId="269"/>
            <ac:spMk id="10" creationId="{4FB6B31A-D682-8598-26BE-B57438B03EB1}"/>
          </ac:spMkLst>
        </pc:spChg>
        <pc:spChg chg="mod">
          <ac:chgData name="MD Pravez Alam" userId="c61189738d7c360e" providerId="LiveId" clId="{9F6564D0-674D-4C59-BAF0-DD9EF1D529FA}" dt="2025-07-09T14:58:46.960" v="2010" actId="255"/>
          <ac:spMkLst>
            <pc:docMk/>
            <pc:sldMk cId="3422976296" sldId="269"/>
            <ac:spMk id="12" creationId="{00F46D07-4060-346B-6D28-E997385F9F72}"/>
          </ac:spMkLst>
        </pc:spChg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14" creationId="{516E16C4-D122-7F4D-8656-97AF318347BF}"/>
          </ac:spMkLst>
        </pc:spChg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15" creationId="{A01870B9-FABF-1188-DFA4-D29119D0139A}"/>
          </ac:spMkLst>
        </pc:spChg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17" creationId="{DEFE1756-C405-1F4D-942A-7A3F97A0842D}"/>
          </ac:spMkLst>
        </pc:spChg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18" creationId="{1644BCB8-CEBD-A8FE-C598-F6E5AC65D435}"/>
          </ac:spMkLst>
        </pc:spChg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19" creationId="{6BC9B30B-CEFC-8F22-B016-2666ABAECA44}"/>
          </ac:spMkLst>
        </pc:spChg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21" creationId="{FC267E50-894D-FC83-13CE-3C582F08B673}"/>
          </ac:spMkLst>
        </pc:spChg>
        <pc:spChg chg="del">
          <ac:chgData name="MD Pravez Alam" userId="c61189738d7c360e" providerId="LiveId" clId="{9F6564D0-674D-4C59-BAF0-DD9EF1D529FA}" dt="2025-07-09T14:58:13.141" v="1919" actId="478"/>
          <ac:spMkLst>
            <pc:docMk/>
            <pc:sldMk cId="3422976296" sldId="269"/>
            <ac:spMk id="27" creationId="{39C72DF6-1D52-7B5B-9192-30060681A739}"/>
          </ac:spMkLst>
        </pc:spChg>
        <pc:spChg chg="add mod">
          <ac:chgData name="MD Pravez Alam" userId="c61189738d7c360e" providerId="LiveId" clId="{9F6564D0-674D-4C59-BAF0-DD9EF1D529FA}" dt="2025-07-09T14:59:19.182" v="2134" actId="1037"/>
          <ac:spMkLst>
            <pc:docMk/>
            <pc:sldMk cId="3422976296" sldId="269"/>
            <ac:spMk id="28" creationId="{C635D28D-3444-06C4-6F22-0A53671C9CA6}"/>
          </ac:spMkLst>
        </pc:spChg>
        <pc:spChg chg="add mod">
          <ac:chgData name="MD Pravez Alam" userId="c61189738d7c360e" providerId="LiveId" clId="{9F6564D0-674D-4C59-BAF0-DD9EF1D529FA}" dt="2025-07-09T15:02:44.519" v="2172" actId="114"/>
          <ac:spMkLst>
            <pc:docMk/>
            <pc:sldMk cId="3422976296" sldId="269"/>
            <ac:spMk id="29" creationId="{CE861A06-BCED-33AE-BC0C-3D7A7915EA28}"/>
          </ac:spMkLst>
        </pc:spChg>
        <pc:grpChg chg="mod">
          <ac:chgData name="MD Pravez Alam" userId="c61189738d7c360e" providerId="LiveId" clId="{9F6564D0-674D-4C59-BAF0-DD9EF1D529FA}" dt="2025-07-09T14:58:25.114" v="1977" actId="14100"/>
          <ac:grpSpMkLst>
            <pc:docMk/>
            <pc:sldMk cId="3422976296" sldId="269"/>
            <ac:grpSpMk id="22" creationId="{FC9A9D9F-A1FD-333C-FA99-B0A937F0C114}"/>
          </ac:grpSpMkLst>
        </pc:grpChg>
        <pc:picChg chg="add mod">
          <ac:chgData name="MD Pravez Alam" userId="c61189738d7c360e" providerId="LiveId" clId="{9F6564D0-674D-4C59-BAF0-DD9EF1D529FA}" dt="2025-07-09T15:01:33.393" v="2148" actId="1076"/>
          <ac:picMkLst>
            <pc:docMk/>
            <pc:sldMk cId="3422976296" sldId="269"/>
            <ac:picMk id="31" creationId="{811A03DC-B15B-B3C2-523D-A52D5F0EC4F7}"/>
          </ac:picMkLst>
        </pc:picChg>
        <pc:picChg chg="add mod">
          <ac:chgData name="MD Pravez Alam" userId="c61189738d7c360e" providerId="LiveId" clId="{9F6564D0-674D-4C59-BAF0-DD9EF1D529FA}" dt="2025-07-09T15:02:13.585" v="2170" actId="1036"/>
          <ac:picMkLst>
            <pc:docMk/>
            <pc:sldMk cId="3422976296" sldId="269"/>
            <ac:picMk id="33" creationId="{8D55B4AF-81D3-AD54-8395-A310CDD3A892}"/>
          </ac:picMkLst>
        </pc:picChg>
        <pc:picChg chg="add mod">
          <ac:chgData name="MD Pravez Alam" userId="c61189738d7c360e" providerId="LiveId" clId="{9F6564D0-674D-4C59-BAF0-DD9EF1D529FA}" dt="2025-07-09T16:27:02.153" v="4913"/>
          <ac:picMkLst>
            <pc:docMk/>
            <pc:sldMk cId="3422976296" sldId="269"/>
            <ac:picMk id="34" creationId="{453DB0CE-3123-BA1C-9098-F35B07CC0932}"/>
          </ac:picMkLst>
        </pc:picChg>
      </pc:sldChg>
      <pc:sldChg chg="addSp delSp modSp mod">
        <pc:chgData name="MD Pravez Alam" userId="c61189738d7c360e" providerId="LiveId" clId="{9F6564D0-674D-4C59-BAF0-DD9EF1D529FA}" dt="2025-07-09T17:16:47.094" v="5550" actId="1036"/>
        <pc:sldMkLst>
          <pc:docMk/>
          <pc:sldMk cId="3272244077" sldId="270"/>
        </pc:sldMkLst>
        <pc:spChg chg="add del mod">
          <ac:chgData name="MD Pravez Alam" userId="c61189738d7c360e" providerId="LiveId" clId="{9F6564D0-674D-4C59-BAF0-DD9EF1D529FA}" dt="2025-07-09T15:04:00.165" v="2219" actId="478"/>
          <ac:spMkLst>
            <pc:docMk/>
            <pc:sldMk cId="3272244077" sldId="270"/>
            <ac:spMk id="10" creationId="{11A7AF6C-5FC4-6FE6-04E9-EB442B1DE49D}"/>
          </ac:spMkLst>
        </pc:spChg>
        <pc:spChg chg="add del mod">
          <ac:chgData name="MD Pravez Alam" userId="c61189738d7c360e" providerId="LiveId" clId="{9F6564D0-674D-4C59-BAF0-DD9EF1D529FA}" dt="2025-07-09T15:04:00.926" v="2220" actId="478"/>
          <ac:spMkLst>
            <pc:docMk/>
            <pc:sldMk cId="3272244077" sldId="270"/>
            <ac:spMk id="26" creationId="{E2CEFB49-9436-2139-04AF-56BFCBA3C70B}"/>
          </ac:spMkLst>
        </pc:spChg>
        <pc:spChg chg="del">
          <ac:chgData name="MD Pravez Alam" userId="c61189738d7c360e" providerId="LiveId" clId="{9F6564D0-674D-4C59-BAF0-DD9EF1D529FA}" dt="2025-07-09T15:03:50.625" v="2174" actId="478"/>
          <ac:spMkLst>
            <pc:docMk/>
            <pc:sldMk cId="3272244077" sldId="270"/>
            <ac:spMk id="28" creationId="{CEA2089F-A5FA-0841-EA39-29E0D23E7182}"/>
          </ac:spMkLst>
        </pc:spChg>
        <pc:spChg chg="del">
          <ac:chgData name="MD Pravez Alam" userId="c61189738d7c360e" providerId="LiveId" clId="{9F6564D0-674D-4C59-BAF0-DD9EF1D529FA}" dt="2025-07-09T15:03:50.625" v="2174" actId="478"/>
          <ac:spMkLst>
            <pc:docMk/>
            <pc:sldMk cId="3272244077" sldId="270"/>
            <ac:spMk id="29" creationId="{EA5E66DB-222E-E530-7C6B-FA2C75330FF8}"/>
          </ac:spMkLst>
        </pc:spChg>
        <pc:spChg chg="add del mod">
          <ac:chgData name="MD Pravez Alam" userId="c61189738d7c360e" providerId="LiveId" clId="{9F6564D0-674D-4C59-BAF0-DD9EF1D529FA}" dt="2025-07-09T15:04:03.303" v="2221" actId="478"/>
          <ac:spMkLst>
            <pc:docMk/>
            <pc:sldMk cId="3272244077" sldId="270"/>
            <ac:spMk id="30" creationId="{8C2840FB-709D-270E-F905-8C7D4727A085}"/>
          </ac:spMkLst>
        </pc:spChg>
        <pc:spChg chg="add mod">
          <ac:chgData name="MD Pravez Alam" userId="c61189738d7c360e" providerId="LiveId" clId="{9F6564D0-674D-4C59-BAF0-DD9EF1D529FA}" dt="2025-07-09T15:06:51.506" v="2403" actId="1038"/>
          <ac:spMkLst>
            <pc:docMk/>
            <pc:sldMk cId="3272244077" sldId="270"/>
            <ac:spMk id="31" creationId="{313A3A28-5DA1-5D3D-3B9D-BBC07FCA1C94}"/>
          </ac:spMkLst>
        </pc:spChg>
        <pc:spChg chg="del">
          <ac:chgData name="MD Pravez Alam" userId="c61189738d7c360e" providerId="LiveId" clId="{9F6564D0-674D-4C59-BAF0-DD9EF1D529FA}" dt="2025-07-09T15:03:50.625" v="2174" actId="478"/>
          <ac:spMkLst>
            <pc:docMk/>
            <pc:sldMk cId="3272244077" sldId="270"/>
            <ac:spMk id="32" creationId="{BA30858A-4013-E314-79D6-E3E719B4E802}"/>
          </ac:spMkLst>
        </pc:spChg>
        <pc:spChg chg="del">
          <ac:chgData name="MD Pravez Alam" userId="c61189738d7c360e" providerId="LiveId" clId="{9F6564D0-674D-4C59-BAF0-DD9EF1D529FA}" dt="2025-07-09T15:03:50.625" v="2174" actId="478"/>
          <ac:spMkLst>
            <pc:docMk/>
            <pc:sldMk cId="3272244077" sldId="270"/>
            <ac:spMk id="33" creationId="{0061CBC0-18B2-E8F6-F052-CF60F347FA4F}"/>
          </ac:spMkLst>
        </pc:spChg>
        <pc:spChg chg="add mod">
          <ac:chgData name="MD Pravez Alam" userId="c61189738d7c360e" providerId="LiveId" clId="{9F6564D0-674D-4C59-BAF0-DD9EF1D529FA}" dt="2025-07-09T15:08:32.733" v="2473" actId="255"/>
          <ac:spMkLst>
            <pc:docMk/>
            <pc:sldMk cId="3272244077" sldId="270"/>
            <ac:spMk id="34" creationId="{3F68545D-1459-A117-D6C0-EF676C222471}"/>
          </ac:spMkLst>
        </pc:spChg>
        <pc:spChg chg="del">
          <ac:chgData name="MD Pravez Alam" userId="c61189738d7c360e" providerId="LiveId" clId="{9F6564D0-674D-4C59-BAF0-DD9EF1D529FA}" dt="2025-07-09T15:03:50.625" v="2174" actId="478"/>
          <ac:spMkLst>
            <pc:docMk/>
            <pc:sldMk cId="3272244077" sldId="270"/>
            <ac:spMk id="35" creationId="{AB0C097E-02C0-3A36-A7CE-F6806D90985B}"/>
          </ac:spMkLst>
        </pc:spChg>
        <pc:spChg chg="del">
          <ac:chgData name="MD Pravez Alam" userId="c61189738d7c360e" providerId="LiveId" clId="{9F6564D0-674D-4C59-BAF0-DD9EF1D529FA}" dt="2025-07-09T15:03:50.625" v="2174" actId="478"/>
          <ac:spMkLst>
            <pc:docMk/>
            <pc:sldMk cId="3272244077" sldId="270"/>
            <ac:spMk id="36" creationId="{6A1E7609-5D95-AC97-8D6A-CEB3E19252BF}"/>
          </ac:spMkLst>
        </pc:spChg>
        <pc:spChg chg="add mod">
          <ac:chgData name="MD Pravez Alam" userId="c61189738d7c360e" providerId="LiveId" clId="{9F6564D0-674D-4C59-BAF0-DD9EF1D529FA}" dt="2025-07-09T17:04:09.244" v="5418" actId="114"/>
          <ac:spMkLst>
            <pc:docMk/>
            <pc:sldMk cId="3272244077" sldId="270"/>
            <ac:spMk id="37" creationId="{16791E1F-C780-88B9-A3BD-3B7A0E767683}"/>
          </ac:spMkLst>
        </pc:spChg>
        <pc:spChg chg="add mod">
          <ac:chgData name="MD Pravez Alam" userId="c61189738d7c360e" providerId="LiveId" clId="{9F6564D0-674D-4C59-BAF0-DD9EF1D529FA}" dt="2025-07-09T15:06:51.506" v="2403" actId="1038"/>
          <ac:spMkLst>
            <pc:docMk/>
            <pc:sldMk cId="3272244077" sldId="270"/>
            <ac:spMk id="41" creationId="{AE0B0CBE-9873-4552-C54C-E2B97FB48555}"/>
          </ac:spMkLst>
        </pc:spChg>
        <pc:spChg chg="add mod">
          <ac:chgData name="MD Pravez Alam" userId="c61189738d7c360e" providerId="LiveId" clId="{9F6564D0-674D-4C59-BAF0-DD9EF1D529FA}" dt="2025-07-09T15:07:02.700" v="2439" actId="1037"/>
          <ac:spMkLst>
            <pc:docMk/>
            <pc:sldMk cId="3272244077" sldId="270"/>
            <ac:spMk id="42" creationId="{985130FA-0F29-9081-05E0-DC0A0EBD6565}"/>
          </ac:spMkLst>
        </pc:spChg>
        <pc:spChg chg="add mod">
          <ac:chgData name="MD Pravez Alam" userId="c61189738d7c360e" providerId="LiveId" clId="{9F6564D0-674D-4C59-BAF0-DD9EF1D529FA}" dt="2025-07-09T15:07:39.991" v="2463" actId="255"/>
          <ac:spMkLst>
            <pc:docMk/>
            <pc:sldMk cId="3272244077" sldId="270"/>
            <ac:spMk id="43" creationId="{5453C421-986E-7AE0-6DE6-E96CA56508D8}"/>
          </ac:spMkLst>
        </pc:spChg>
        <pc:spChg chg="add mod">
          <ac:chgData name="MD Pravez Alam" userId="c61189738d7c360e" providerId="LiveId" clId="{9F6564D0-674D-4C59-BAF0-DD9EF1D529FA}" dt="2025-07-09T17:04:09.244" v="5418" actId="114"/>
          <ac:spMkLst>
            <pc:docMk/>
            <pc:sldMk cId="3272244077" sldId="270"/>
            <ac:spMk id="44" creationId="{5A7D63DF-BCE7-A8C6-98EA-F76101698DB6}"/>
          </ac:spMkLst>
        </pc:spChg>
        <pc:spChg chg="add mod">
          <ac:chgData name="MD Pravez Alam" userId="c61189738d7c360e" providerId="LiveId" clId="{9F6564D0-674D-4C59-BAF0-DD9EF1D529FA}" dt="2025-07-09T15:07:02.700" v="2439" actId="1037"/>
          <ac:spMkLst>
            <pc:docMk/>
            <pc:sldMk cId="3272244077" sldId="270"/>
            <ac:spMk id="46" creationId="{6F4A2EE3-DCC0-37FF-71F7-E2CB36F05CF3}"/>
          </ac:spMkLst>
        </pc:spChg>
        <pc:grpChg chg="del mod">
          <ac:chgData name="MD Pravez Alam" userId="c61189738d7c360e" providerId="LiveId" clId="{9F6564D0-674D-4C59-BAF0-DD9EF1D529FA}" dt="2025-07-09T15:04:10.229" v="2248" actId="478"/>
          <ac:grpSpMkLst>
            <pc:docMk/>
            <pc:sldMk cId="3272244077" sldId="270"/>
            <ac:grpSpMk id="22" creationId="{FC9A9D9F-A1FD-333C-FA99-B0A937F0C114}"/>
          </ac:grpSpMkLst>
        </pc:grpChg>
        <pc:picChg chg="del">
          <ac:chgData name="MD Pravez Alam" userId="c61189738d7c360e" providerId="LiveId" clId="{9F6564D0-674D-4C59-BAF0-DD9EF1D529FA}" dt="2025-07-09T15:03:50.625" v="2174" actId="478"/>
          <ac:picMkLst>
            <pc:docMk/>
            <pc:sldMk cId="3272244077" sldId="270"/>
            <ac:picMk id="47" creationId="{B4FC50CB-597C-65E6-9656-4AA9A05880F9}"/>
          </ac:picMkLst>
        </pc:picChg>
        <pc:picChg chg="add mod">
          <ac:chgData name="MD Pravez Alam" userId="c61189738d7c360e" providerId="LiveId" clId="{9F6564D0-674D-4C59-BAF0-DD9EF1D529FA}" dt="2025-07-09T15:09:10.408" v="2479" actId="1076"/>
          <ac:picMkLst>
            <pc:docMk/>
            <pc:sldMk cId="3272244077" sldId="270"/>
            <ac:picMk id="50" creationId="{C1080136-1D60-6297-A9E2-1FDAC7F30C89}"/>
          </ac:picMkLst>
        </pc:picChg>
        <pc:picChg chg="add mod">
          <ac:chgData name="MD Pravez Alam" userId="c61189738d7c360e" providerId="LiveId" clId="{9F6564D0-674D-4C59-BAF0-DD9EF1D529FA}" dt="2025-07-09T17:16:47.094" v="5550" actId="1036"/>
          <ac:picMkLst>
            <pc:docMk/>
            <pc:sldMk cId="3272244077" sldId="270"/>
            <ac:picMk id="52" creationId="{FE9877E6-0B2A-1125-75A4-1F97DE166FAC}"/>
          </ac:picMkLst>
        </pc:picChg>
        <pc:picChg chg="add mod">
          <ac:chgData name="MD Pravez Alam" userId="c61189738d7c360e" providerId="LiveId" clId="{9F6564D0-674D-4C59-BAF0-DD9EF1D529FA}" dt="2025-07-09T16:27:04.035" v="4914"/>
          <ac:picMkLst>
            <pc:docMk/>
            <pc:sldMk cId="3272244077" sldId="270"/>
            <ac:picMk id="53" creationId="{8FFE1135-CCF8-4B5A-1F1D-83E172A1BEF3}"/>
          </ac:picMkLst>
        </pc:picChg>
      </pc:sldChg>
      <pc:sldChg chg="addSp delSp modSp mod">
        <pc:chgData name="MD Pravez Alam" userId="c61189738d7c360e" providerId="LiveId" clId="{9F6564D0-674D-4C59-BAF0-DD9EF1D529FA}" dt="2025-07-09T16:27:00.478" v="4912"/>
        <pc:sldMkLst>
          <pc:docMk/>
          <pc:sldMk cId="241606532" sldId="272"/>
        </pc:sldMkLst>
        <pc:spChg chg="del">
          <ac:chgData name="MD Pravez Alam" userId="c61189738d7c360e" providerId="LiveId" clId="{9F6564D0-674D-4C59-BAF0-DD9EF1D529FA}" dt="2025-07-09T14:21:12.009" v="1019" actId="478"/>
          <ac:spMkLst>
            <pc:docMk/>
            <pc:sldMk cId="241606532" sldId="272"/>
            <ac:spMk id="3" creationId="{6211D6E2-BFBD-0A4B-72C6-92C6B7B32F14}"/>
          </ac:spMkLst>
        </pc:spChg>
        <pc:spChg chg="add mod">
          <ac:chgData name="MD Pravez Alam" userId="c61189738d7c360e" providerId="LiveId" clId="{9F6564D0-674D-4C59-BAF0-DD9EF1D529FA}" dt="2025-07-09T14:24:52.219" v="1413" actId="1038"/>
          <ac:spMkLst>
            <pc:docMk/>
            <pc:sldMk cId="241606532" sldId="272"/>
            <ac:spMk id="4" creationId="{A126D881-1992-E6D9-0D47-B89C66CF6B86}"/>
          </ac:spMkLst>
        </pc:spChg>
        <pc:spChg chg="del">
          <ac:chgData name="MD Pravez Alam" userId="c61189738d7c360e" providerId="LiveId" clId="{9F6564D0-674D-4C59-BAF0-DD9EF1D529FA}" dt="2025-07-09T14:21:09.532" v="1018" actId="478"/>
          <ac:spMkLst>
            <pc:docMk/>
            <pc:sldMk cId="241606532" sldId="272"/>
            <ac:spMk id="5" creationId="{1F3B188D-446E-41AC-1616-11C33E7AC314}"/>
          </ac:spMkLst>
        </pc:spChg>
        <pc:spChg chg="del">
          <ac:chgData name="MD Pravez Alam" userId="c61189738d7c360e" providerId="LiveId" clId="{9F6564D0-674D-4C59-BAF0-DD9EF1D529FA}" dt="2025-07-09T14:21:20.103" v="1020" actId="478"/>
          <ac:spMkLst>
            <pc:docMk/>
            <pc:sldMk cId="241606532" sldId="272"/>
            <ac:spMk id="6" creationId="{E249925B-57AF-BBF6-D4A2-B5E951B23D34}"/>
          </ac:spMkLst>
        </pc:spChg>
        <pc:spChg chg="del">
          <ac:chgData name="MD Pravez Alam" userId="c61189738d7c360e" providerId="LiveId" clId="{9F6564D0-674D-4C59-BAF0-DD9EF1D529FA}" dt="2025-07-09T14:21:42.890" v="1026" actId="478"/>
          <ac:spMkLst>
            <pc:docMk/>
            <pc:sldMk cId="241606532" sldId="272"/>
            <ac:spMk id="7" creationId="{F270D18C-35D9-8DF3-6C2D-DAB23FC569DE}"/>
          </ac:spMkLst>
        </pc:spChg>
        <pc:spChg chg="del">
          <ac:chgData name="MD Pravez Alam" userId="c61189738d7c360e" providerId="LiveId" clId="{9F6564D0-674D-4C59-BAF0-DD9EF1D529FA}" dt="2025-07-09T14:21:57.164" v="1031" actId="478"/>
          <ac:spMkLst>
            <pc:docMk/>
            <pc:sldMk cId="241606532" sldId="272"/>
            <ac:spMk id="8" creationId="{1451BF44-8DBC-E68D-B2A5-2C8EBA4693CE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9" creationId="{1880B2DB-05FF-CE8E-45F5-C4D73F281A20}"/>
          </ac:spMkLst>
        </pc:spChg>
        <pc:spChg chg="add mod">
          <ac:chgData name="MD Pravez Alam" userId="c61189738d7c360e" providerId="LiveId" clId="{9F6564D0-674D-4C59-BAF0-DD9EF1D529FA}" dt="2025-07-09T14:45:26.222" v="1900" actId="207"/>
          <ac:spMkLst>
            <pc:docMk/>
            <pc:sldMk cId="241606532" sldId="272"/>
            <ac:spMk id="10" creationId="{412CBFAF-91A7-78F1-82E3-038F0374E811}"/>
          </ac:spMkLst>
        </pc:spChg>
        <pc:spChg chg="mod">
          <ac:chgData name="MD Pravez Alam" userId="c61189738d7c360e" providerId="LiveId" clId="{9F6564D0-674D-4C59-BAF0-DD9EF1D529FA}" dt="2025-07-09T14:30:13.428" v="1416"/>
          <ac:spMkLst>
            <pc:docMk/>
            <pc:sldMk cId="241606532" sldId="272"/>
            <ac:spMk id="11" creationId="{CDC1E0EA-DB4E-E0D2-5ED3-3250383A4019}"/>
          </ac:spMkLst>
        </pc:spChg>
        <pc:spChg chg="mod">
          <ac:chgData name="MD Pravez Alam" userId="c61189738d7c360e" providerId="LiveId" clId="{9F6564D0-674D-4C59-BAF0-DD9EF1D529FA}" dt="2025-07-09T14:30:18.857" v="1425" actId="20577"/>
          <ac:spMkLst>
            <pc:docMk/>
            <pc:sldMk cId="241606532" sldId="272"/>
            <ac:spMk id="12" creationId="{00F46D07-4060-346B-6D28-E997385F9F72}"/>
          </ac:spMkLst>
        </pc:spChg>
        <pc:spChg chg="mod">
          <ac:chgData name="MD Pravez Alam" userId="c61189738d7c360e" providerId="LiveId" clId="{9F6564D0-674D-4C59-BAF0-DD9EF1D529FA}" dt="2025-07-09T14:30:13.428" v="1416"/>
          <ac:spMkLst>
            <pc:docMk/>
            <pc:sldMk cId="241606532" sldId="272"/>
            <ac:spMk id="13" creationId="{09090D3F-C860-F484-FD32-D4B6CFDF647B}"/>
          </ac:spMkLst>
        </pc:spChg>
        <pc:spChg chg="del">
          <ac:chgData name="MD Pravez Alam" userId="c61189738d7c360e" providerId="LiveId" clId="{9F6564D0-674D-4C59-BAF0-DD9EF1D529FA}" dt="2025-07-09T14:21:40.579" v="1025" actId="478"/>
          <ac:spMkLst>
            <pc:docMk/>
            <pc:sldMk cId="241606532" sldId="272"/>
            <ac:spMk id="14" creationId="{B92DD83A-9113-618C-F8A3-848F3F95714E}"/>
          </ac:spMkLst>
        </pc:spChg>
        <pc:spChg chg="del">
          <ac:chgData name="MD Pravez Alam" userId="c61189738d7c360e" providerId="LiveId" clId="{9F6564D0-674D-4C59-BAF0-DD9EF1D529FA}" dt="2025-07-09T14:21:51.026" v="1028" actId="478"/>
          <ac:spMkLst>
            <pc:docMk/>
            <pc:sldMk cId="241606532" sldId="272"/>
            <ac:spMk id="15" creationId="{2F19914A-EBDE-3FBB-A0CD-82BB8EDCD8F9}"/>
          </ac:spMkLst>
        </pc:spChg>
        <pc:spChg chg="del mod">
          <ac:chgData name="MD Pravez Alam" userId="c61189738d7c360e" providerId="LiveId" clId="{9F6564D0-674D-4C59-BAF0-DD9EF1D529FA}" dt="2025-07-09T14:22:05.206" v="1034" actId="478"/>
          <ac:spMkLst>
            <pc:docMk/>
            <pc:sldMk cId="241606532" sldId="272"/>
            <ac:spMk id="17" creationId="{E060A0C3-DE7A-5FCE-456E-619D154352D3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18" creationId="{AF528B2C-6619-7DA4-6E4E-DF091B0305A7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19" creationId="{C2EAF726-5286-164E-75F7-AC1E5A307467}"/>
          </ac:spMkLst>
        </pc:spChg>
        <pc:spChg chg="del">
          <ac:chgData name="MD Pravez Alam" userId="c61189738d7c360e" providerId="LiveId" clId="{9F6564D0-674D-4C59-BAF0-DD9EF1D529FA}" dt="2025-07-09T14:21:30.571" v="1022" actId="478"/>
          <ac:spMkLst>
            <pc:docMk/>
            <pc:sldMk cId="241606532" sldId="272"/>
            <ac:spMk id="20" creationId="{A6931713-A3CF-AD54-CA9A-98F69E1C0143}"/>
          </ac:spMkLst>
        </pc:spChg>
        <pc:spChg chg="del">
          <ac:chgData name="MD Pravez Alam" userId="c61189738d7c360e" providerId="LiveId" clId="{9F6564D0-674D-4C59-BAF0-DD9EF1D529FA}" dt="2025-07-09T14:21:55.209" v="1030" actId="478"/>
          <ac:spMkLst>
            <pc:docMk/>
            <pc:sldMk cId="241606532" sldId="272"/>
            <ac:spMk id="21" creationId="{1847663C-10A1-7D1A-7863-9A9F18A79338}"/>
          </ac:spMkLst>
        </pc:spChg>
        <pc:spChg chg="del">
          <ac:chgData name="MD Pravez Alam" userId="c61189738d7c360e" providerId="LiveId" clId="{9F6564D0-674D-4C59-BAF0-DD9EF1D529FA}" dt="2025-07-09T14:21:53.552" v="1029" actId="478"/>
          <ac:spMkLst>
            <pc:docMk/>
            <pc:sldMk cId="241606532" sldId="272"/>
            <ac:spMk id="23" creationId="{6C0B593E-56A7-EFBE-FCA5-241A5900948E}"/>
          </ac:spMkLst>
        </pc:spChg>
        <pc:spChg chg="del mod">
          <ac:chgData name="MD Pravez Alam" userId="c61189738d7c360e" providerId="LiveId" clId="{9F6564D0-674D-4C59-BAF0-DD9EF1D529FA}" dt="2025-07-09T14:21:34.067" v="1023" actId="478"/>
          <ac:spMkLst>
            <pc:docMk/>
            <pc:sldMk cId="241606532" sldId="272"/>
            <ac:spMk id="24" creationId="{14CEBE0F-A4E1-0915-5D40-761F007E78F9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25" creationId="{B503A3BE-F9BC-980E-D55D-D6E4B6774DA8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26" creationId="{79D37D55-27C1-23F8-C5CF-21A93D833A6C}"/>
          </ac:spMkLst>
        </pc:spChg>
        <pc:spChg chg="del">
          <ac:chgData name="MD Pravez Alam" userId="c61189738d7c360e" providerId="LiveId" clId="{9F6564D0-674D-4C59-BAF0-DD9EF1D529FA}" dt="2025-07-09T14:21:46.492" v="1027" actId="478"/>
          <ac:spMkLst>
            <pc:docMk/>
            <pc:sldMk cId="241606532" sldId="272"/>
            <ac:spMk id="27" creationId="{D481E953-B162-8241-CCC0-AA9D106C4099}"/>
          </ac:spMkLst>
        </pc:spChg>
        <pc:spChg chg="add mod">
          <ac:chgData name="MD Pravez Alam" userId="c61189738d7c360e" providerId="LiveId" clId="{9F6564D0-674D-4C59-BAF0-DD9EF1D529FA}" dt="2025-07-09T14:24:52.219" v="1413" actId="1038"/>
          <ac:spMkLst>
            <pc:docMk/>
            <pc:sldMk cId="241606532" sldId="272"/>
            <ac:spMk id="28" creationId="{26C0344C-AD51-BED9-4796-4E3975AE633E}"/>
          </ac:spMkLst>
        </pc:spChg>
        <pc:spChg chg="add mod">
          <ac:chgData name="MD Pravez Alam" userId="c61189738d7c360e" providerId="LiveId" clId="{9F6564D0-674D-4C59-BAF0-DD9EF1D529FA}" dt="2025-07-09T14:24:17.323" v="1325" actId="1037"/>
          <ac:spMkLst>
            <pc:docMk/>
            <pc:sldMk cId="241606532" sldId="272"/>
            <ac:spMk id="29" creationId="{1F955F6D-E171-29B9-55EC-AE430C4A7BD0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30" creationId="{C886168D-7097-6E5B-7264-F474960EFE52}"/>
          </ac:spMkLst>
        </pc:spChg>
        <pc:spChg chg="add del mod">
          <ac:chgData name="MD Pravez Alam" userId="c61189738d7c360e" providerId="LiveId" clId="{9F6564D0-674D-4C59-BAF0-DD9EF1D529FA}" dt="2025-07-09T14:31:42.770" v="1544" actId="478"/>
          <ac:spMkLst>
            <pc:docMk/>
            <pc:sldMk cId="241606532" sldId="272"/>
            <ac:spMk id="31" creationId="{F6A57AF9-8E7A-162C-CEC8-23ABCC3EA9E6}"/>
          </ac:spMkLst>
        </pc:spChg>
        <pc:spChg chg="add mod">
          <ac:chgData name="MD Pravez Alam" userId="c61189738d7c360e" providerId="LiveId" clId="{9F6564D0-674D-4C59-BAF0-DD9EF1D529FA}" dt="2025-07-09T14:24:17.323" v="1325" actId="1037"/>
          <ac:spMkLst>
            <pc:docMk/>
            <pc:sldMk cId="241606532" sldId="272"/>
            <ac:spMk id="32" creationId="{BF0E8302-C527-817D-94C9-611D3699B976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33" creationId="{9087771E-787E-E5A7-44C3-B1EC5A112C21}"/>
          </ac:spMkLst>
        </pc:spChg>
        <pc:spChg chg="add mod">
          <ac:chgData name="MD Pravez Alam" userId="c61189738d7c360e" providerId="LiveId" clId="{9F6564D0-674D-4C59-BAF0-DD9EF1D529FA}" dt="2025-07-09T14:35:37.570" v="1833" actId="114"/>
          <ac:spMkLst>
            <pc:docMk/>
            <pc:sldMk cId="241606532" sldId="272"/>
            <ac:spMk id="34" creationId="{C1BEF062-EAFB-6144-9E62-EE200E0BA4DC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43" creationId="{27589EEE-B08C-7E85-C421-0ABFD85DBE5B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44" creationId="{27776B4E-3CBE-5734-EB9F-25EA36712125}"/>
          </ac:spMkLst>
        </pc:spChg>
        <pc:spChg chg="del">
          <ac:chgData name="MD Pravez Alam" userId="c61189738d7c360e" providerId="LiveId" clId="{9F6564D0-674D-4C59-BAF0-DD9EF1D529FA}" dt="2025-07-09T14:21:38.105" v="1024" actId="478"/>
          <ac:spMkLst>
            <pc:docMk/>
            <pc:sldMk cId="241606532" sldId="272"/>
            <ac:spMk id="45" creationId="{CD66756A-E599-CC81-B686-9BA49F7C4CE2}"/>
          </ac:spMkLst>
        </pc:spChg>
        <pc:spChg chg="del">
          <ac:chgData name="MD Pravez Alam" userId="c61189738d7c360e" providerId="LiveId" clId="{9F6564D0-674D-4C59-BAF0-DD9EF1D529FA}" dt="2025-07-09T14:22:23.697" v="1035" actId="478"/>
          <ac:spMkLst>
            <pc:docMk/>
            <pc:sldMk cId="241606532" sldId="272"/>
            <ac:spMk id="46" creationId="{8CD9BA3E-AFD7-2611-9902-B888449C2B2D}"/>
          </ac:spMkLst>
        </pc:spChg>
        <pc:grpChg chg="mod">
          <ac:chgData name="MD Pravez Alam" userId="c61189738d7c360e" providerId="LiveId" clId="{9F6564D0-674D-4C59-BAF0-DD9EF1D529FA}" dt="2025-07-09T14:30:13.428" v="1416"/>
          <ac:grpSpMkLst>
            <pc:docMk/>
            <pc:sldMk cId="241606532" sldId="272"/>
            <ac:grpSpMk id="2" creationId="{1C941232-6AF7-320F-B48B-0560EF8ED41C}"/>
          </ac:grpSpMkLst>
        </pc:grpChg>
        <pc:grpChg chg="mod">
          <ac:chgData name="MD Pravez Alam" userId="c61189738d7c360e" providerId="LiveId" clId="{9F6564D0-674D-4C59-BAF0-DD9EF1D529FA}" dt="2025-07-09T14:30:13.428" v="1416"/>
          <ac:grpSpMkLst>
            <pc:docMk/>
            <pc:sldMk cId="241606532" sldId="272"/>
            <ac:grpSpMk id="22" creationId="{FC9A9D9F-A1FD-333C-FA99-B0A937F0C114}"/>
          </ac:grpSpMkLst>
        </pc:grpChg>
        <pc:picChg chg="mod">
          <ac:chgData name="MD Pravez Alam" userId="c61189738d7c360e" providerId="LiveId" clId="{9F6564D0-674D-4C59-BAF0-DD9EF1D529FA}" dt="2025-07-09T14:30:13.428" v="1416"/>
          <ac:picMkLst>
            <pc:docMk/>
            <pc:sldMk cId="241606532" sldId="272"/>
            <ac:picMk id="16" creationId="{3DF09395-BCBA-ECC3-41D4-1AFC47E5F5C3}"/>
          </ac:picMkLst>
        </pc:picChg>
        <pc:picChg chg="add mod">
          <ac:chgData name="MD Pravez Alam" userId="c61189738d7c360e" providerId="LiveId" clId="{9F6564D0-674D-4C59-BAF0-DD9EF1D529FA}" dt="2025-07-09T14:45:02.043" v="1880" actId="1036"/>
          <ac:picMkLst>
            <pc:docMk/>
            <pc:sldMk cId="241606532" sldId="272"/>
            <ac:picMk id="36" creationId="{23DD9C56-89E3-A2DE-24BD-DACE0046AE4D}"/>
          </ac:picMkLst>
        </pc:picChg>
        <pc:picChg chg="add mod">
          <ac:chgData name="MD Pravez Alam" userId="c61189738d7c360e" providerId="LiveId" clId="{9F6564D0-674D-4C59-BAF0-DD9EF1D529FA}" dt="2025-07-09T14:45:05.626" v="1899" actId="1036"/>
          <ac:picMkLst>
            <pc:docMk/>
            <pc:sldMk cId="241606532" sldId="272"/>
            <ac:picMk id="38" creationId="{83A59BB2-5FCA-051C-35B2-C23207202EFC}"/>
          </ac:picMkLst>
        </pc:picChg>
        <pc:picChg chg="add mod">
          <ac:chgData name="MD Pravez Alam" userId="c61189738d7c360e" providerId="LiveId" clId="{9F6564D0-674D-4C59-BAF0-DD9EF1D529FA}" dt="2025-07-09T16:27:00.478" v="4912"/>
          <ac:picMkLst>
            <pc:docMk/>
            <pc:sldMk cId="241606532" sldId="272"/>
            <ac:picMk id="39" creationId="{15AD0807-8CB1-0546-9D4B-1B6CDAF8A355}"/>
          </ac:picMkLst>
        </pc:picChg>
      </pc:sldChg>
      <pc:sldChg chg="addSp delSp modSp mod">
        <pc:chgData name="MD Pravez Alam" userId="c61189738d7c360e" providerId="LiveId" clId="{9F6564D0-674D-4C59-BAF0-DD9EF1D529FA}" dt="2025-07-09T16:27:05.621" v="4915"/>
        <pc:sldMkLst>
          <pc:docMk/>
          <pc:sldMk cId="3878702887" sldId="273"/>
        </pc:sldMkLst>
        <pc:spChg chg="del">
          <ac:chgData name="MD Pravez Alam" userId="c61189738d7c360e" providerId="LiveId" clId="{9F6564D0-674D-4C59-BAF0-DD9EF1D529FA}" dt="2025-07-09T15:10:23.672" v="2492" actId="478"/>
          <ac:spMkLst>
            <pc:docMk/>
            <pc:sldMk cId="3878702887" sldId="273"/>
            <ac:spMk id="5" creationId="{A00162FD-B850-069F-2194-55A7926C1AFD}"/>
          </ac:spMkLst>
        </pc:spChg>
        <pc:spChg chg="del">
          <ac:chgData name="MD Pravez Alam" userId="c61189738d7c360e" providerId="LiveId" clId="{9F6564D0-674D-4C59-BAF0-DD9EF1D529FA}" dt="2025-07-09T15:10:28.138" v="2494" actId="478"/>
          <ac:spMkLst>
            <pc:docMk/>
            <pc:sldMk cId="3878702887" sldId="273"/>
            <ac:spMk id="10" creationId="{0BE2C083-BCBF-A82A-AAF2-5B56EF2121DF}"/>
          </ac:spMkLst>
        </pc:spChg>
        <pc:spChg chg="mod">
          <ac:chgData name="MD Pravez Alam" userId="c61189738d7c360e" providerId="LiveId" clId="{9F6564D0-674D-4C59-BAF0-DD9EF1D529FA}" dt="2025-07-09T15:11:05.917" v="2531"/>
          <ac:spMkLst>
            <pc:docMk/>
            <pc:sldMk cId="3878702887" sldId="273"/>
            <ac:spMk id="11" creationId="{CDC1E0EA-DB4E-E0D2-5ED3-3250383A4019}"/>
          </ac:spMkLst>
        </pc:spChg>
        <pc:spChg chg="mod">
          <ac:chgData name="MD Pravez Alam" userId="c61189738d7c360e" providerId="LiveId" clId="{9F6564D0-674D-4C59-BAF0-DD9EF1D529FA}" dt="2025-07-09T15:11:11.579" v="2543" actId="20577"/>
          <ac:spMkLst>
            <pc:docMk/>
            <pc:sldMk cId="3878702887" sldId="273"/>
            <ac:spMk id="12" creationId="{00F46D07-4060-346B-6D28-E997385F9F72}"/>
          </ac:spMkLst>
        </pc:spChg>
        <pc:spChg chg="mod">
          <ac:chgData name="MD Pravez Alam" userId="c61189738d7c360e" providerId="LiveId" clId="{9F6564D0-674D-4C59-BAF0-DD9EF1D529FA}" dt="2025-07-09T15:11:05.917" v="2531"/>
          <ac:spMkLst>
            <pc:docMk/>
            <pc:sldMk cId="3878702887" sldId="273"/>
            <ac:spMk id="13" creationId="{09090D3F-C860-F484-FD32-D4B6CFDF647B}"/>
          </ac:spMkLst>
        </pc:spChg>
        <pc:spChg chg="add del mod">
          <ac:chgData name="MD Pravez Alam" userId="c61189738d7c360e" providerId="LiveId" clId="{9F6564D0-674D-4C59-BAF0-DD9EF1D529FA}" dt="2025-07-09T15:10:28.854" v="2495" actId="478"/>
          <ac:spMkLst>
            <pc:docMk/>
            <pc:sldMk cId="3878702887" sldId="273"/>
            <ac:spMk id="15" creationId="{858777A4-3FFB-78DC-E259-EECDA50F8ED4}"/>
          </ac:spMkLst>
        </pc:spChg>
        <pc:spChg chg="add del mod">
          <ac:chgData name="MD Pravez Alam" userId="c61189738d7c360e" providerId="LiveId" clId="{9F6564D0-674D-4C59-BAF0-DD9EF1D529FA}" dt="2025-07-09T15:10:29.592" v="2496" actId="478"/>
          <ac:spMkLst>
            <pc:docMk/>
            <pc:sldMk cId="3878702887" sldId="273"/>
            <ac:spMk id="18" creationId="{41A2AE5A-16C8-9681-670F-287C42347F31}"/>
          </ac:spMkLst>
        </pc:spChg>
        <pc:spChg chg="add del mod">
          <ac:chgData name="MD Pravez Alam" userId="c61189738d7c360e" providerId="LiveId" clId="{9F6564D0-674D-4C59-BAF0-DD9EF1D529FA}" dt="2025-07-09T15:10:30.261" v="2497" actId="478"/>
          <ac:spMkLst>
            <pc:docMk/>
            <pc:sldMk cId="3878702887" sldId="273"/>
            <ac:spMk id="20" creationId="{F9390952-7BED-E9B5-FC92-6D0B2A73DE1F}"/>
          </ac:spMkLst>
        </pc:spChg>
        <pc:spChg chg="add del mod">
          <ac:chgData name="MD Pravez Alam" userId="c61189738d7c360e" providerId="LiveId" clId="{9F6564D0-674D-4C59-BAF0-DD9EF1D529FA}" dt="2025-07-09T15:10:31.920" v="2498" actId="478"/>
          <ac:spMkLst>
            <pc:docMk/>
            <pc:sldMk cId="3878702887" sldId="273"/>
            <ac:spMk id="23" creationId="{4D18F14D-E9AA-0A11-039C-3A08C6B7A41C}"/>
          </ac:spMkLst>
        </pc:spChg>
        <pc:spChg chg="del">
          <ac:chgData name="MD Pravez Alam" userId="c61189738d7c360e" providerId="LiveId" clId="{9F6564D0-674D-4C59-BAF0-DD9EF1D529FA}" dt="2025-07-09T15:10:23.672" v="2492" actId="478"/>
          <ac:spMkLst>
            <pc:docMk/>
            <pc:sldMk cId="3878702887" sldId="273"/>
            <ac:spMk id="25" creationId="{F394875C-0652-E8BA-272C-F05CD56FC44E}"/>
          </ac:spMkLst>
        </pc:spChg>
        <pc:spChg chg="del">
          <ac:chgData name="MD Pravez Alam" userId="c61189738d7c360e" providerId="LiveId" clId="{9F6564D0-674D-4C59-BAF0-DD9EF1D529FA}" dt="2025-07-09T15:10:23.672" v="2492" actId="478"/>
          <ac:spMkLst>
            <pc:docMk/>
            <pc:sldMk cId="3878702887" sldId="273"/>
            <ac:spMk id="28" creationId="{CEA2089F-A5FA-0841-EA39-29E0D23E7182}"/>
          </ac:spMkLst>
        </pc:spChg>
        <pc:spChg chg="add del mod">
          <ac:chgData name="MD Pravez Alam" userId="c61189738d7c360e" providerId="LiveId" clId="{9F6564D0-674D-4C59-BAF0-DD9EF1D529FA}" dt="2025-07-09T15:10:26.943" v="2493" actId="478"/>
          <ac:spMkLst>
            <pc:docMk/>
            <pc:sldMk cId="3878702887" sldId="273"/>
            <ac:spMk id="29" creationId="{1D2EC04A-EFEE-8421-C3B4-DFB79528F320}"/>
          </ac:spMkLst>
        </pc:spChg>
        <pc:spChg chg="add mod">
          <ac:chgData name="MD Pravez Alam" userId="c61189738d7c360e" providerId="LiveId" clId="{9F6564D0-674D-4C59-BAF0-DD9EF1D529FA}" dt="2025-07-09T15:11:46.961" v="2648" actId="14100"/>
          <ac:spMkLst>
            <pc:docMk/>
            <pc:sldMk cId="3878702887" sldId="273"/>
            <ac:spMk id="30" creationId="{96ECF1C0-3166-D069-52DB-68987E69C761}"/>
          </ac:spMkLst>
        </pc:spChg>
        <pc:spChg chg="del">
          <ac:chgData name="MD Pravez Alam" userId="c61189738d7c360e" providerId="LiveId" clId="{9F6564D0-674D-4C59-BAF0-DD9EF1D529FA}" dt="2025-07-09T15:10:23.672" v="2492" actId="478"/>
          <ac:spMkLst>
            <pc:docMk/>
            <pc:sldMk cId="3878702887" sldId="273"/>
            <ac:spMk id="32" creationId="{BA30858A-4013-E314-79D6-E3E719B4E802}"/>
          </ac:spMkLst>
        </pc:spChg>
        <pc:spChg chg="del">
          <ac:chgData name="MD Pravez Alam" userId="c61189738d7c360e" providerId="LiveId" clId="{9F6564D0-674D-4C59-BAF0-DD9EF1D529FA}" dt="2025-07-09T15:10:23.672" v="2492" actId="478"/>
          <ac:spMkLst>
            <pc:docMk/>
            <pc:sldMk cId="3878702887" sldId="273"/>
            <ac:spMk id="35" creationId="{AB0C097E-02C0-3A36-A7CE-F6806D90985B}"/>
          </ac:spMkLst>
        </pc:spChg>
        <pc:grpChg chg="mod">
          <ac:chgData name="MD Pravez Alam" userId="c61189738d7c360e" providerId="LiveId" clId="{9F6564D0-674D-4C59-BAF0-DD9EF1D529FA}" dt="2025-07-09T15:11:05.917" v="2531"/>
          <ac:grpSpMkLst>
            <pc:docMk/>
            <pc:sldMk cId="3878702887" sldId="273"/>
            <ac:grpSpMk id="2" creationId="{1C941232-6AF7-320F-B48B-0560EF8ED41C}"/>
          </ac:grpSpMkLst>
        </pc:grpChg>
        <pc:grpChg chg="mod">
          <ac:chgData name="MD Pravez Alam" userId="c61189738d7c360e" providerId="LiveId" clId="{9F6564D0-674D-4C59-BAF0-DD9EF1D529FA}" dt="2025-07-09T15:11:05.917" v="2531"/>
          <ac:grpSpMkLst>
            <pc:docMk/>
            <pc:sldMk cId="3878702887" sldId="273"/>
            <ac:grpSpMk id="22" creationId="{FC9A9D9F-A1FD-333C-FA99-B0A937F0C114}"/>
          </ac:grpSpMkLst>
        </pc:grpChg>
        <pc:picChg chg="mod">
          <ac:chgData name="MD Pravez Alam" userId="c61189738d7c360e" providerId="LiveId" clId="{9F6564D0-674D-4C59-BAF0-DD9EF1D529FA}" dt="2025-07-09T15:11:05.917" v="2531"/>
          <ac:picMkLst>
            <pc:docMk/>
            <pc:sldMk cId="3878702887" sldId="273"/>
            <ac:picMk id="16" creationId="{3DF09395-BCBA-ECC3-41D4-1AFC47E5F5C3}"/>
          </ac:picMkLst>
        </pc:picChg>
        <pc:picChg chg="add mod">
          <ac:chgData name="MD Pravez Alam" userId="c61189738d7c360e" providerId="LiveId" clId="{9F6564D0-674D-4C59-BAF0-DD9EF1D529FA}" dt="2025-07-09T16:27:05.621" v="4915"/>
          <ac:picMkLst>
            <pc:docMk/>
            <pc:sldMk cId="3878702887" sldId="273"/>
            <ac:picMk id="31" creationId="{F6C3149E-86FF-2D84-1E0B-2590170A592D}"/>
          </ac:picMkLst>
        </pc:picChg>
      </pc:sldChg>
      <pc:sldChg chg="addSp modSp mod">
        <pc:chgData name="MD Pravez Alam" userId="c61189738d7c360e" providerId="LiveId" clId="{9F6564D0-674D-4C59-BAF0-DD9EF1D529FA}" dt="2025-07-09T16:27:37.696" v="4936"/>
        <pc:sldMkLst>
          <pc:docMk/>
          <pc:sldMk cId="932968166" sldId="274"/>
        </pc:sldMkLst>
        <pc:spChg chg="mod">
          <ac:chgData name="MD Pravez Alam" userId="c61189738d7c360e" providerId="LiveId" clId="{9F6564D0-674D-4C59-BAF0-DD9EF1D529FA}" dt="2025-07-09T16:24:00.393" v="4767" actId="20577"/>
          <ac:spMkLst>
            <pc:docMk/>
            <pc:sldMk cId="932968166" sldId="274"/>
            <ac:spMk id="6" creationId="{6FA649DD-DB62-57A6-FE2D-8219A72281E6}"/>
          </ac:spMkLst>
        </pc:spChg>
        <pc:picChg chg="add mod">
          <ac:chgData name="MD Pravez Alam" userId="c61189738d7c360e" providerId="LiveId" clId="{9F6564D0-674D-4C59-BAF0-DD9EF1D529FA}" dt="2025-07-09T16:27:37.696" v="4936"/>
          <ac:picMkLst>
            <pc:docMk/>
            <pc:sldMk cId="932968166" sldId="274"/>
            <ac:picMk id="3" creationId="{30041B87-EC7A-D721-445C-4DBE47D59984}"/>
          </ac:picMkLst>
        </pc:picChg>
      </pc:sldChg>
      <pc:sldChg chg="del">
        <pc:chgData name="MD Pravez Alam" userId="c61189738d7c360e" providerId="LiveId" clId="{9F6564D0-674D-4C59-BAF0-DD9EF1D529FA}" dt="2025-07-09T16:23:50.951" v="4703" actId="47"/>
        <pc:sldMkLst>
          <pc:docMk/>
          <pc:sldMk cId="1943172546" sldId="275"/>
        </pc:sldMkLst>
      </pc:sldChg>
      <pc:sldChg chg="del">
        <pc:chgData name="MD Pravez Alam" userId="c61189738d7c360e" providerId="LiveId" clId="{9F6564D0-674D-4C59-BAF0-DD9EF1D529FA}" dt="2025-07-09T16:23:53.191" v="4704" actId="47"/>
        <pc:sldMkLst>
          <pc:docMk/>
          <pc:sldMk cId="110454565" sldId="276"/>
        </pc:sldMkLst>
      </pc:sldChg>
      <pc:sldChg chg="addSp modSp add mod">
        <pc:chgData name="MD Pravez Alam" userId="c61189738d7c360e" providerId="LiveId" clId="{9F6564D0-674D-4C59-BAF0-DD9EF1D529FA}" dt="2025-07-09T16:27:07.122" v="4916"/>
        <pc:sldMkLst>
          <pc:docMk/>
          <pc:sldMk cId="2456800924" sldId="277"/>
        </pc:sldMkLst>
        <pc:spChg chg="mod">
          <ac:chgData name="MD Pravez Alam" userId="c61189738d7c360e" providerId="LiveId" clId="{9F6564D0-674D-4C59-BAF0-DD9EF1D529FA}" dt="2025-07-09T15:12:34.999" v="2678" actId="14100"/>
          <ac:spMkLst>
            <pc:docMk/>
            <pc:sldMk cId="2456800924" sldId="277"/>
            <ac:spMk id="12" creationId="{70F42144-7FB3-346C-5975-47EAE51DF048}"/>
          </ac:spMkLst>
        </pc:spChg>
        <pc:spChg chg="mod">
          <ac:chgData name="MD Pravez Alam" userId="c61189738d7c360e" providerId="LiveId" clId="{9F6564D0-674D-4C59-BAF0-DD9EF1D529FA}" dt="2025-07-09T15:13:06.061" v="2706" actId="1038"/>
          <ac:spMkLst>
            <pc:docMk/>
            <pc:sldMk cId="2456800924" sldId="277"/>
            <ac:spMk id="30" creationId="{A85E8BB7-83A6-E3F1-1AD2-8C787FF839D4}"/>
          </ac:spMkLst>
        </pc:spChg>
        <pc:picChg chg="add mod">
          <ac:chgData name="MD Pravez Alam" userId="c61189738d7c360e" providerId="LiveId" clId="{9F6564D0-674D-4C59-BAF0-DD9EF1D529FA}" dt="2025-07-09T16:27:07.122" v="4916"/>
          <ac:picMkLst>
            <pc:docMk/>
            <pc:sldMk cId="2456800924" sldId="277"/>
            <ac:picMk id="3" creationId="{C7288717-67B9-D885-74EF-96593D7AD84A}"/>
          </ac:picMkLst>
        </pc:picChg>
      </pc:sldChg>
      <pc:sldChg chg="del">
        <pc:chgData name="MD Pravez Alam" userId="c61189738d7c360e" providerId="LiveId" clId="{9F6564D0-674D-4C59-BAF0-DD9EF1D529FA}" dt="2025-07-09T15:03:22.603" v="2173" actId="47"/>
        <pc:sldMkLst>
          <pc:docMk/>
          <pc:sldMk cId="3152128633" sldId="277"/>
        </pc:sldMkLst>
      </pc:sldChg>
      <pc:sldChg chg="addSp delSp modSp add mod">
        <pc:chgData name="MD Pravez Alam" userId="c61189738d7c360e" providerId="LiveId" clId="{9F6564D0-674D-4C59-BAF0-DD9EF1D529FA}" dt="2025-07-09T17:04:36.349" v="5419" actId="114"/>
        <pc:sldMkLst>
          <pc:docMk/>
          <pc:sldMk cId="3503400817" sldId="278"/>
        </pc:sldMkLst>
        <pc:spChg chg="add mod">
          <ac:chgData name="MD Pravez Alam" userId="c61189738d7c360e" providerId="LiveId" clId="{9F6564D0-674D-4C59-BAF0-DD9EF1D529FA}" dt="2025-07-09T15:28:50.200" v="3160"/>
          <ac:spMkLst>
            <pc:docMk/>
            <pc:sldMk cId="3503400817" sldId="278"/>
            <ac:spMk id="7" creationId="{B95A44DD-91F5-D8EF-EBFB-A703A163EDE1}"/>
          </ac:spMkLst>
        </pc:spChg>
        <pc:spChg chg="add del mod">
          <ac:chgData name="MD Pravez Alam" userId="c61189738d7c360e" providerId="LiveId" clId="{9F6564D0-674D-4C59-BAF0-DD9EF1D529FA}" dt="2025-07-09T15:29:19.788" v="3166" actId="478"/>
          <ac:spMkLst>
            <pc:docMk/>
            <pc:sldMk cId="3503400817" sldId="278"/>
            <ac:spMk id="8" creationId="{8801D22E-A993-3A0D-DF24-7ADC27CE123E}"/>
          </ac:spMkLst>
        </pc:spChg>
        <pc:spChg chg="add del mod">
          <ac:chgData name="MD Pravez Alam" userId="c61189738d7c360e" providerId="LiveId" clId="{9F6564D0-674D-4C59-BAF0-DD9EF1D529FA}" dt="2025-07-09T17:04:36.349" v="5419" actId="114"/>
          <ac:spMkLst>
            <pc:docMk/>
            <pc:sldMk cId="3503400817" sldId="278"/>
            <ac:spMk id="9" creationId="{EA03FC70-209A-5251-4955-63AFB2FD8CE1}"/>
          </ac:spMkLst>
        </pc:spChg>
        <pc:spChg chg="add mod">
          <ac:chgData name="MD Pravez Alam" userId="c61189738d7c360e" providerId="LiveId" clId="{9F6564D0-674D-4C59-BAF0-DD9EF1D529FA}" dt="2025-07-09T15:23:15.525" v="2983" actId="1038"/>
          <ac:spMkLst>
            <pc:docMk/>
            <pc:sldMk cId="3503400817" sldId="278"/>
            <ac:spMk id="10" creationId="{D3EFBC67-3745-848C-9E8E-8A4B4C004F93}"/>
          </ac:spMkLst>
        </pc:spChg>
        <pc:spChg chg="mod">
          <ac:chgData name="MD Pravez Alam" userId="c61189738d7c360e" providerId="LiveId" clId="{9F6564D0-674D-4C59-BAF0-DD9EF1D529FA}" dt="2025-07-09T15:14:08.523" v="2726" actId="20577"/>
          <ac:spMkLst>
            <pc:docMk/>
            <pc:sldMk cId="3503400817" sldId="278"/>
            <ac:spMk id="12" creationId="{84E85B57-4E94-4C16-389F-6C8993A9087C}"/>
          </ac:spMkLst>
        </pc:spChg>
        <pc:spChg chg="add mod">
          <ac:chgData name="MD Pravez Alam" userId="c61189738d7c360e" providerId="LiveId" clId="{9F6564D0-674D-4C59-BAF0-DD9EF1D529FA}" dt="2025-07-09T15:23:22.146" v="3009" actId="1037"/>
          <ac:spMkLst>
            <pc:docMk/>
            <pc:sldMk cId="3503400817" sldId="278"/>
            <ac:spMk id="14" creationId="{DE45E5A3-08E7-8C09-08FF-791CCE17FE67}"/>
          </ac:spMkLst>
        </pc:spChg>
        <pc:spChg chg="add del mod">
          <ac:chgData name="MD Pravez Alam" userId="c61189738d7c360e" providerId="LiveId" clId="{9F6564D0-674D-4C59-BAF0-DD9EF1D529FA}" dt="2025-07-09T15:28:08.772" v="3135" actId="478"/>
          <ac:spMkLst>
            <pc:docMk/>
            <pc:sldMk cId="3503400817" sldId="278"/>
            <ac:spMk id="15" creationId="{F47B15CA-437B-2631-774E-C0C876210D85}"/>
          </ac:spMkLst>
        </pc:spChg>
        <pc:spChg chg="add del mod">
          <ac:chgData name="MD Pravez Alam" userId="c61189738d7c360e" providerId="LiveId" clId="{9F6564D0-674D-4C59-BAF0-DD9EF1D529FA}" dt="2025-07-09T15:28:08.774" v="3139"/>
          <ac:spMkLst>
            <pc:docMk/>
            <pc:sldMk cId="3503400817" sldId="278"/>
            <ac:spMk id="17" creationId="{012591EF-857E-7643-BBDA-90C0DB003685}"/>
          </ac:spMkLst>
        </pc:spChg>
        <pc:spChg chg="add mod">
          <ac:chgData name="MD Pravez Alam" userId="c61189738d7c360e" providerId="LiveId" clId="{9F6564D0-674D-4C59-BAF0-DD9EF1D529FA}" dt="2025-07-09T15:23:22.146" v="3009" actId="1037"/>
          <ac:spMkLst>
            <pc:docMk/>
            <pc:sldMk cId="3503400817" sldId="278"/>
            <ac:spMk id="18" creationId="{9DD1B9F0-232A-EFD6-CB14-CBEECFE2AFA8}"/>
          </ac:spMkLst>
        </pc:spChg>
        <pc:spChg chg="add del mod">
          <ac:chgData name="MD Pravez Alam" userId="c61189738d7c360e" providerId="LiveId" clId="{9F6564D0-674D-4C59-BAF0-DD9EF1D529FA}" dt="2025-07-09T15:28:08.774" v="3137"/>
          <ac:spMkLst>
            <pc:docMk/>
            <pc:sldMk cId="3503400817" sldId="278"/>
            <ac:spMk id="19" creationId="{2377B340-D495-5C2A-23E5-1C311174C157}"/>
          </ac:spMkLst>
        </pc:spChg>
        <pc:spChg chg="add mod">
          <ac:chgData name="MD Pravez Alam" userId="c61189738d7c360e" providerId="LiveId" clId="{9F6564D0-674D-4C59-BAF0-DD9EF1D529FA}" dt="2025-07-09T17:04:36.349" v="5419" actId="114"/>
          <ac:spMkLst>
            <pc:docMk/>
            <pc:sldMk cId="3503400817" sldId="278"/>
            <ac:spMk id="20" creationId="{153E3A09-1B10-F388-BB4E-BE062FB8AA6D}"/>
          </ac:spMkLst>
        </pc:spChg>
        <pc:spChg chg="del">
          <ac:chgData name="MD Pravez Alam" userId="c61189738d7c360e" providerId="LiveId" clId="{9F6564D0-674D-4C59-BAF0-DD9EF1D529FA}" dt="2025-07-09T15:14:16.976" v="2727" actId="478"/>
          <ac:spMkLst>
            <pc:docMk/>
            <pc:sldMk cId="3503400817" sldId="278"/>
            <ac:spMk id="30" creationId="{56F0D19C-7692-0F55-D0D2-376D3E6FCFF0}"/>
          </ac:spMkLst>
        </pc:spChg>
        <pc:picChg chg="add mod">
          <ac:chgData name="MD Pravez Alam" userId="c61189738d7c360e" providerId="LiveId" clId="{9F6564D0-674D-4C59-BAF0-DD9EF1D529FA}" dt="2025-07-09T15:23:38.453" v="3014" actId="1076"/>
          <ac:picMkLst>
            <pc:docMk/>
            <pc:sldMk cId="3503400817" sldId="278"/>
            <ac:picMk id="4" creationId="{309763DC-CA80-8B18-31F7-66333E1CF7D5}"/>
          </ac:picMkLst>
        </pc:picChg>
        <pc:picChg chg="add mod">
          <ac:chgData name="MD Pravez Alam" userId="c61189738d7c360e" providerId="LiveId" clId="{9F6564D0-674D-4C59-BAF0-DD9EF1D529FA}" dt="2025-07-09T15:23:41.679" v="3018" actId="1036"/>
          <ac:picMkLst>
            <pc:docMk/>
            <pc:sldMk cId="3503400817" sldId="278"/>
            <ac:picMk id="6" creationId="{4434ABB8-C356-DE66-C689-38261B5A992C}"/>
          </ac:picMkLst>
        </pc:picChg>
        <pc:picChg chg="add mod">
          <ac:chgData name="MD Pravez Alam" userId="c61189738d7c360e" providerId="LiveId" clId="{9F6564D0-674D-4C59-BAF0-DD9EF1D529FA}" dt="2025-07-09T16:27:10.374" v="4918"/>
          <ac:picMkLst>
            <pc:docMk/>
            <pc:sldMk cId="3503400817" sldId="278"/>
            <ac:picMk id="21" creationId="{78EB28FF-E190-69EF-A25F-040238DEF4C0}"/>
          </ac:picMkLst>
        </pc:picChg>
      </pc:sldChg>
      <pc:sldChg chg="addSp delSp modSp add mod">
        <pc:chgData name="MD Pravez Alam" userId="c61189738d7c360e" providerId="LiveId" clId="{9F6564D0-674D-4C59-BAF0-DD9EF1D529FA}" dt="2025-07-09T17:08:20.703" v="5431" actId="207"/>
        <pc:sldMkLst>
          <pc:docMk/>
          <pc:sldMk cId="3243279654" sldId="279"/>
        </pc:sldMkLst>
        <pc:spChg chg="add mod">
          <ac:chgData name="MD Pravez Alam" userId="c61189738d7c360e" providerId="LiveId" clId="{9F6564D0-674D-4C59-BAF0-DD9EF1D529FA}" dt="2025-07-09T15:32:20.662" v="3349" actId="1036"/>
          <ac:spMkLst>
            <pc:docMk/>
            <pc:sldMk cId="3243279654" sldId="279"/>
            <ac:spMk id="3" creationId="{BE1691A3-AE8A-4C0C-D19D-75E195CEF9CB}"/>
          </ac:spMkLst>
        </pc:spChg>
        <pc:spChg chg="add mod">
          <ac:chgData name="MD Pravez Alam" userId="c61189738d7c360e" providerId="LiveId" clId="{9F6564D0-674D-4C59-BAF0-DD9EF1D529FA}" dt="2025-07-09T15:32:56.947" v="3385" actId="255"/>
          <ac:spMkLst>
            <pc:docMk/>
            <pc:sldMk cId="3243279654" sldId="279"/>
            <ac:spMk id="4" creationId="{A9AB05A5-6888-82EE-1ABD-52209E34F6C7}"/>
          </ac:spMkLst>
        </pc:spChg>
        <pc:spChg chg="add mod">
          <ac:chgData name="MD Pravez Alam" userId="c61189738d7c360e" providerId="LiveId" clId="{9F6564D0-674D-4C59-BAF0-DD9EF1D529FA}" dt="2025-07-09T17:04:59.526" v="5420" actId="114"/>
          <ac:spMkLst>
            <pc:docMk/>
            <pc:sldMk cId="3243279654" sldId="279"/>
            <ac:spMk id="5" creationId="{34C4CA79-2858-A825-CF52-015BD0BF0E60}"/>
          </ac:spMkLst>
        </pc:spChg>
        <pc:spChg chg="add mod">
          <ac:chgData name="MD Pravez Alam" userId="c61189738d7c360e" providerId="LiveId" clId="{9F6564D0-674D-4C59-BAF0-DD9EF1D529FA}" dt="2025-07-09T15:32:20.662" v="3349" actId="1036"/>
          <ac:spMkLst>
            <pc:docMk/>
            <pc:sldMk cId="3243279654" sldId="279"/>
            <ac:spMk id="6" creationId="{598FAEB5-A2DF-9159-EB7D-53D7E54E6D30}"/>
          </ac:spMkLst>
        </pc:spChg>
        <pc:spChg chg="add mod">
          <ac:chgData name="MD Pravez Alam" userId="c61189738d7c360e" providerId="LiveId" clId="{9F6564D0-674D-4C59-BAF0-DD9EF1D529FA}" dt="2025-07-09T15:32:32.280" v="3382" actId="1038"/>
          <ac:spMkLst>
            <pc:docMk/>
            <pc:sldMk cId="3243279654" sldId="279"/>
            <ac:spMk id="7" creationId="{E08E8725-D404-4879-4BAB-52F2DEEF8698}"/>
          </ac:spMkLst>
        </pc:spChg>
        <pc:spChg chg="add mod">
          <ac:chgData name="MD Pravez Alam" userId="c61189738d7c360e" providerId="LiveId" clId="{9F6564D0-674D-4C59-BAF0-DD9EF1D529FA}" dt="2025-07-09T15:33:36.902" v="3390" actId="255"/>
          <ac:spMkLst>
            <pc:docMk/>
            <pc:sldMk cId="3243279654" sldId="279"/>
            <ac:spMk id="8" creationId="{3AD1A5B4-DEE8-F51C-18B7-634A141360FE}"/>
          </ac:spMkLst>
        </pc:spChg>
        <pc:spChg chg="add del mod">
          <ac:chgData name="MD Pravez Alam" userId="c61189738d7c360e" providerId="LiveId" clId="{9F6564D0-674D-4C59-BAF0-DD9EF1D529FA}" dt="2025-07-09T15:34:41.677" v="3421"/>
          <ac:spMkLst>
            <pc:docMk/>
            <pc:sldMk cId="3243279654" sldId="279"/>
            <ac:spMk id="9" creationId="{DB8F3691-459F-EA96-8CB6-377E3F8FDD0E}"/>
          </ac:spMkLst>
        </pc:spChg>
        <pc:spChg chg="add mod">
          <ac:chgData name="MD Pravez Alam" userId="c61189738d7c360e" providerId="LiveId" clId="{9F6564D0-674D-4C59-BAF0-DD9EF1D529FA}" dt="2025-07-09T15:32:32.280" v="3382" actId="1038"/>
          <ac:spMkLst>
            <pc:docMk/>
            <pc:sldMk cId="3243279654" sldId="279"/>
            <ac:spMk id="10" creationId="{14D39720-5F4C-A052-86EC-6703BCEA7B8E}"/>
          </ac:spMkLst>
        </pc:spChg>
        <pc:spChg chg="mod">
          <ac:chgData name="MD Pravez Alam" userId="c61189738d7c360e" providerId="LiveId" clId="{9F6564D0-674D-4C59-BAF0-DD9EF1D529FA}" dt="2025-07-09T15:30:55.871" v="3210" actId="20577"/>
          <ac:spMkLst>
            <pc:docMk/>
            <pc:sldMk cId="3243279654" sldId="279"/>
            <ac:spMk id="12" creationId="{A2E13831-A7BC-EABC-3162-0EDFC0AE81C0}"/>
          </ac:spMkLst>
        </pc:spChg>
        <pc:spChg chg="add mod">
          <ac:chgData name="MD Pravez Alam" userId="c61189738d7c360e" providerId="LiveId" clId="{9F6564D0-674D-4C59-BAF0-DD9EF1D529FA}" dt="2025-07-09T17:08:20.703" v="5431" actId="207"/>
          <ac:spMkLst>
            <pc:docMk/>
            <pc:sldMk cId="3243279654" sldId="279"/>
            <ac:spMk id="14" creationId="{5196364E-18B3-481B-37CE-B36F8DF3B836}"/>
          </ac:spMkLst>
        </pc:spChg>
        <pc:spChg chg="add del mod">
          <ac:chgData name="MD Pravez Alam" userId="c61189738d7c360e" providerId="LiveId" clId="{9F6564D0-674D-4C59-BAF0-DD9EF1D529FA}" dt="2025-07-09T15:34:41.678" v="3423"/>
          <ac:spMkLst>
            <pc:docMk/>
            <pc:sldMk cId="3243279654" sldId="279"/>
            <ac:spMk id="15" creationId="{01070C35-D8F9-2F45-0D24-0A83BAC00D2E}"/>
          </ac:spMkLst>
        </pc:spChg>
        <pc:spChg chg="add mod">
          <ac:chgData name="MD Pravez Alam" userId="c61189738d7c360e" providerId="LiveId" clId="{9F6564D0-674D-4C59-BAF0-DD9EF1D529FA}" dt="2025-07-09T17:06:40.246" v="5422" actId="571"/>
          <ac:spMkLst>
            <pc:docMk/>
            <pc:sldMk cId="3243279654" sldId="279"/>
            <ac:spMk id="23" creationId="{C2C95686-2BD7-2292-5C14-1BC4A15CE9E1}"/>
          </ac:spMkLst>
        </pc:spChg>
        <pc:spChg chg="del">
          <ac:chgData name="MD Pravez Alam" userId="c61189738d7c360e" providerId="LiveId" clId="{9F6564D0-674D-4C59-BAF0-DD9EF1D529FA}" dt="2025-07-09T15:30:35.258" v="3177" actId="478"/>
          <ac:spMkLst>
            <pc:docMk/>
            <pc:sldMk cId="3243279654" sldId="279"/>
            <ac:spMk id="30" creationId="{EA367973-19A5-3882-7DE2-AC5C930CA26D}"/>
          </ac:spMkLst>
        </pc:spChg>
        <pc:grpChg chg="mod">
          <ac:chgData name="MD Pravez Alam" userId="c61189738d7c360e" providerId="LiveId" clId="{9F6564D0-674D-4C59-BAF0-DD9EF1D529FA}" dt="2025-07-09T15:36:43.314" v="3723" actId="1035"/>
          <ac:grpSpMkLst>
            <pc:docMk/>
            <pc:sldMk cId="3243279654" sldId="279"/>
            <ac:grpSpMk id="22" creationId="{CE523EF5-E613-B041-0047-D7F36819475A}"/>
          </ac:grpSpMkLst>
        </pc:grpChg>
        <pc:picChg chg="add mod">
          <ac:chgData name="MD Pravez Alam" userId="c61189738d7c360e" providerId="LiveId" clId="{9F6564D0-674D-4C59-BAF0-DD9EF1D529FA}" dt="2025-07-09T15:36:16.155" v="3701" actId="1037"/>
          <ac:picMkLst>
            <pc:docMk/>
            <pc:sldMk cId="3243279654" sldId="279"/>
            <ac:picMk id="18" creationId="{6C196363-0434-0C39-A90C-D47C60F27901}"/>
          </ac:picMkLst>
        </pc:picChg>
        <pc:picChg chg="add mod">
          <ac:chgData name="MD Pravez Alam" userId="c61189738d7c360e" providerId="LiveId" clId="{9F6564D0-674D-4C59-BAF0-DD9EF1D529FA}" dt="2025-07-09T15:36:39.791" v="3707" actId="1076"/>
          <ac:picMkLst>
            <pc:docMk/>
            <pc:sldMk cId="3243279654" sldId="279"/>
            <ac:picMk id="20" creationId="{E13F4922-5683-3C74-5473-3F373A75526F}"/>
          </ac:picMkLst>
        </pc:picChg>
        <pc:picChg chg="add mod">
          <ac:chgData name="MD Pravez Alam" userId="c61189738d7c360e" providerId="LiveId" clId="{9F6564D0-674D-4C59-BAF0-DD9EF1D529FA}" dt="2025-07-09T16:27:11.885" v="4919"/>
          <ac:picMkLst>
            <pc:docMk/>
            <pc:sldMk cId="3243279654" sldId="279"/>
            <ac:picMk id="21" creationId="{90FCEB5B-ECDB-A167-F77C-0A1D6203C7BF}"/>
          </ac:picMkLst>
        </pc:picChg>
      </pc:sldChg>
      <pc:sldChg chg="addSp delSp modSp add mod">
        <pc:chgData name="MD Pravez Alam" userId="c61189738d7c360e" providerId="LiveId" clId="{9F6564D0-674D-4C59-BAF0-DD9EF1D529FA}" dt="2025-07-09T17:09:37.986" v="5461" actId="1036"/>
        <pc:sldMkLst>
          <pc:docMk/>
          <pc:sldMk cId="3139911388" sldId="280"/>
        </pc:sldMkLst>
        <pc:spChg chg="add mod">
          <ac:chgData name="MD Pravez Alam" userId="c61189738d7c360e" providerId="LiveId" clId="{9F6564D0-674D-4C59-BAF0-DD9EF1D529FA}" dt="2025-07-09T17:09:37.986" v="5461" actId="1036"/>
          <ac:spMkLst>
            <pc:docMk/>
            <pc:sldMk cId="3139911388" sldId="280"/>
            <ac:spMk id="3" creationId="{FAA44EAB-F3A7-0FB9-9ABC-0852C2196A47}"/>
          </ac:spMkLst>
        </pc:spChg>
        <pc:spChg chg="mod">
          <ac:chgData name="MD Pravez Alam" userId="c61189738d7c360e" providerId="LiveId" clId="{9F6564D0-674D-4C59-BAF0-DD9EF1D529FA}" dt="2025-07-09T15:40:22.700" v="3907" actId="20577"/>
          <ac:spMkLst>
            <pc:docMk/>
            <pc:sldMk cId="3139911388" sldId="280"/>
            <ac:spMk id="12" creationId="{9DB48967-DFAA-4EED-625E-D255443C64D0}"/>
          </ac:spMkLst>
        </pc:spChg>
        <pc:spChg chg="add del mod">
          <ac:chgData name="MD Pravez Alam" userId="c61189738d7c360e" providerId="LiveId" clId="{9F6564D0-674D-4C59-BAF0-DD9EF1D529FA}" dt="2025-07-09T15:40:24.664" v="3909"/>
          <ac:spMkLst>
            <pc:docMk/>
            <pc:sldMk cId="3139911388" sldId="280"/>
            <ac:spMk id="30" creationId="{D08283DD-7068-0FA0-5D61-2A64F0648EF8}"/>
          </ac:spMkLst>
        </pc:spChg>
        <pc:picChg chg="add mod">
          <ac:chgData name="MD Pravez Alam" userId="c61189738d7c360e" providerId="LiveId" clId="{9F6564D0-674D-4C59-BAF0-DD9EF1D529FA}" dt="2025-07-09T16:27:14.897" v="4921"/>
          <ac:picMkLst>
            <pc:docMk/>
            <pc:sldMk cId="3139911388" sldId="280"/>
            <ac:picMk id="4" creationId="{E11E06F3-1D30-FA7E-6B31-CD128B6C24E5}"/>
          </ac:picMkLst>
        </pc:picChg>
      </pc:sldChg>
      <pc:sldChg chg="addSp delSp modSp add mod">
        <pc:chgData name="MD Pravez Alam" userId="c61189738d7c360e" providerId="LiveId" clId="{9F6564D0-674D-4C59-BAF0-DD9EF1D529FA}" dt="2025-07-09T17:09:47.811" v="5463" actId="2710"/>
        <pc:sldMkLst>
          <pc:docMk/>
          <pc:sldMk cId="1735736873" sldId="281"/>
        </pc:sldMkLst>
        <pc:spChg chg="add mod">
          <ac:chgData name="MD Pravez Alam" userId="c61189738d7c360e" providerId="LiveId" clId="{9F6564D0-674D-4C59-BAF0-DD9EF1D529FA}" dt="2025-07-09T17:09:47.811" v="5463" actId="2710"/>
          <ac:spMkLst>
            <pc:docMk/>
            <pc:sldMk cId="1735736873" sldId="281"/>
            <ac:spMk id="3" creationId="{29402B73-8706-E31F-046E-F38655E506C1}"/>
          </ac:spMkLst>
        </pc:spChg>
        <pc:spChg chg="del mod">
          <ac:chgData name="MD Pravez Alam" userId="c61189738d7c360e" providerId="LiveId" clId="{9F6564D0-674D-4C59-BAF0-DD9EF1D529FA}" dt="2025-07-09T15:40:50.959" v="3983"/>
          <ac:spMkLst>
            <pc:docMk/>
            <pc:sldMk cId="1735736873" sldId="281"/>
            <ac:spMk id="30" creationId="{1950FC3C-9A3A-DD03-AFDB-6849F9DA6229}"/>
          </ac:spMkLst>
        </pc:spChg>
        <pc:picChg chg="add mod">
          <ac:chgData name="MD Pravez Alam" userId="c61189738d7c360e" providerId="LiveId" clId="{9F6564D0-674D-4C59-BAF0-DD9EF1D529FA}" dt="2025-07-09T16:27:16.341" v="4922"/>
          <ac:picMkLst>
            <pc:docMk/>
            <pc:sldMk cId="1735736873" sldId="281"/>
            <ac:picMk id="4" creationId="{D1443F86-3946-082C-B254-E5CD743C1938}"/>
          </ac:picMkLst>
        </pc:picChg>
      </pc:sldChg>
      <pc:sldChg chg="addSp delSp modSp add mod">
        <pc:chgData name="MD Pravez Alam" userId="c61189738d7c360e" providerId="LiveId" clId="{9F6564D0-674D-4C59-BAF0-DD9EF1D529FA}" dt="2025-07-09T16:27:17.848" v="4923"/>
        <pc:sldMkLst>
          <pc:docMk/>
          <pc:sldMk cId="2184104248" sldId="282"/>
        </pc:sldMkLst>
        <pc:spChg chg="del">
          <ac:chgData name="MD Pravez Alam" userId="c61189738d7c360e" providerId="LiveId" clId="{9F6564D0-674D-4C59-BAF0-DD9EF1D529FA}" dt="2025-07-09T15:47:41.442" v="3984" actId="478"/>
          <ac:spMkLst>
            <pc:docMk/>
            <pc:sldMk cId="2184104248" sldId="282"/>
            <ac:spMk id="30" creationId="{ED4121A5-BE3E-E1C3-E2B6-612F679C7028}"/>
          </ac:spMkLst>
        </pc:spChg>
        <pc:grpChg chg="mod">
          <ac:chgData name="MD Pravez Alam" userId="c61189738d7c360e" providerId="LiveId" clId="{9F6564D0-674D-4C59-BAF0-DD9EF1D529FA}" dt="2025-07-09T15:48:21.221" v="4005" actId="1036"/>
          <ac:grpSpMkLst>
            <pc:docMk/>
            <pc:sldMk cId="2184104248" sldId="282"/>
            <ac:grpSpMk id="22" creationId="{EE96F521-A82E-EA9D-1B7B-D87F3CA9B10F}"/>
          </ac:grpSpMkLst>
        </pc:grpChg>
        <pc:picChg chg="add mod">
          <ac:chgData name="MD Pravez Alam" userId="c61189738d7c360e" providerId="LiveId" clId="{9F6564D0-674D-4C59-BAF0-DD9EF1D529FA}" dt="2025-07-09T15:48:50.632" v="4062" actId="1038"/>
          <ac:picMkLst>
            <pc:docMk/>
            <pc:sldMk cId="2184104248" sldId="282"/>
            <ac:picMk id="4" creationId="{260FEE1D-156D-551F-76F2-3AC31636F124}"/>
          </ac:picMkLst>
        </pc:picChg>
        <pc:picChg chg="add mod">
          <ac:chgData name="MD Pravez Alam" userId="c61189738d7c360e" providerId="LiveId" clId="{9F6564D0-674D-4C59-BAF0-DD9EF1D529FA}" dt="2025-07-09T16:27:17.848" v="4923"/>
          <ac:picMkLst>
            <pc:docMk/>
            <pc:sldMk cId="2184104248" sldId="282"/>
            <ac:picMk id="5" creationId="{5145320E-30C8-FF36-F797-5AF8DC9BB90E}"/>
          </ac:picMkLst>
        </pc:picChg>
      </pc:sldChg>
      <pc:sldChg chg="addSp modSp add mod ord">
        <pc:chgData name="MD Pravez Alam" userId="c61189738d7c360e" providerId="LiveId" clId="{9F6564D0-674D-4C59-BAF0-DD9EF1D529FA}" dt="2025-07-09T16:27:23.576" v="4927"/>
        <pc:sldMkLst>
          <pc:docMk/>
          <pc:sldMk cId="3051129521" sldId="283"/>
        </pc:sldMkLst>
        <pc:spChg chg="mod">
          <ac:chgData name="MD Pravez Alam" userId="c61189738d7c360e" providerId="LiveId" clId="{9F6564D0-674D-4C59-BAF0-DD9EF1D529FA}" dt="2025-07-09T16:02:21.743" v="4284"/>
          <ac:spMkLst>
            <pc:docMk/>
            <pc:sldMk cId="3051129521" sldId="283"/>
            <ac:spMk id="11" creationId="{EFB8E958-21EE-4939-A320-8358AE630022}"/>
          </ac:spMkLst>
        </pc:spChg>
        <pc:spChg chg="mod">
          <ac:chgData name="MD Pravez Alam" userId="c61189738d7c360e" providerId="LiveId" clId="{9F6564D0-674D-4C59-BAF0-DD9EF1D529FA}" dt="2025-07-09T16:02:26.759" v="4296" actId="20577"/>
          <ac:spMkLst>
            <pc:docMk/>
            <pc:sldMk cId="3051129521" sldId="283"/>
            <ac:spMk id="12" creationId="{B4EB2EC6-5155-E671-8E32-C70BB1C34EF4}"/>
          </ac:spMkLst>
        </pc:spChg>
        <pc:spChg chg="mod">
          <ac:chgData name="MD Pravez Alam" userId="c61189738d7c360e" providerId="LiveId" clId="{9F6564D0-674D-4C59-BAF0-DD9EF1D529FA}" dt="2025-07-09T16:02:21.743" v="4284"/>
          <ac:spMkLst>
            <pc:docMk/>
            <pc:sldMk cId="3051129521" sldId="283"/>
            <ac:spMk id="13" creationId="{FB956068-D364-C8B9-1B16-B6CC6B816524}"/>
          </ac:spMkLst>
        </pc:spChg>
        <pc:spChg chg="mod">
          <ac:chgData name="MD Pravez Alam" userId="c61189738d7c360e" providerId="LiveId" clId="{9F6564D0-674D-4C59-BAF0-DD9EF1D529FA}" dt="2025-07-09T16:02:42.756" v="4299" actId="1076"/>
          <ac:spMkLst>
            <pc:docMk/>
            <pc:sldMk cId="3051129521" sldId="283"/>
            <ac:spMk id="30" creationId="{7D4ED43A-B0EE-ACAE-5AE0-DDB6ADD8E65F}"/>
          </ac:spMkLst>
        </pc:spChg>
        <pc:grpChg chg="mod">
          <ac:chgData name="MD Pravez Alam" userId="c61189738d7c360e" providerId="LiveId" clId="{9F6564D0-674D-4C59-BAF0-DD9EF1D529FA}" dt="2025-07-09T16:02:21.743" v="4284"/>
          <ac:grpSpMkLst>
            <pc:docMk/>
            <pc:sldMk cId="3051129521" sldId="283"/>
            <ac:grpSpMk id="2" creationId="{9066D4D2-1CD1-3168-A231-B4F3198BBFD5}"/>
          </ac:grpSpMkLst>
        </pc:grpChg>
        <pc:grpChg chg="mod">
          <ac:chgData name="MD Pravez Alam" userId="c61189738d7c360e" providerId="LiveId" clId="{9F6564D0-674D-4C59-BAF0-DD9EF1D529FA}" dt="2025-07-09T16:02:21.743" v="4284"/>
          <ac:grpSpMkLst>
            <pc:docMk/>
            <pc:sldMk cId="3051129521" sldId="283"/>
            <ac:grpSpMk id="22" creationId="{5159CDB7-EE24-085A-5C54-908F3C03C397}"/>
          </ac:grpSpMkLst>
        </pc:grpChg>
        <pc:picChg chg="add mod">
          <ac:chgData name="MD Pravez Alam" userId="c61189738d7c360e" providerId="LiveId" clId="{9F6564D0-674D-4C59-BAF0-DD9EF1D529FA}" dt="2025-07-09T16:27:23.576" v="4927"/>
          <ac:picMkLst>
            <pc:docMk/>
            <pc:sldMk cId="3051129521" sldId="283"/>
            <ac:picMk id="3" creationId="{FDE3F5AE-17A3-FF63-59A4-6D01313B3632}"/>
          </ac:picMkLst>
        </pc:picChg>
        <pc:picChg chg="mod">
          <ac:chgData name="MD Pravez Alam" userId="c61189738d7c360e" providerId="LiveId" clId="{9F6564D0-674D-4C59-BAF0-DD9EF1D529FA}" dt="2025-07-09T16:02:21.743" v="4284"/>
          <ac:picMkLst>
            <pc:docMk/>
            <pc:sldMk cId="3051129521" sldId="283"/>
            <ac:picMk id="16" creationId="{C7B292CB-023F-8E91-BE07-B0A6975E0B2B}"/>
          </ac:picMkLst>
        </pc:picChg>
      </pc:sldChg>
      <pc:sldChg chg="addSp delSp modSp add mod">
        <pc:chgData name="MD Pravez Alam" userId="c61189738d7c360e" providerId="LiveId" clId="{9F6564D0-674D-4C59-BAF0-DD9EF1D529FA}" dt="2025-07-09T17:12:22.442" v="5505" actId="1036"/>
        <pc:sldMkLst>
          <pc:docMk/>
          <pc:sldMk cId="1834311505" sldId="284"/>
        </pc:sldMkLst>
        <pc:spChg chg="add mod">
          <ac:chgData name="MD Pravez Alam" userId="c61189738d7c360e" providerId="LiveId" clId="{9F6564D0-674D-4C59-BAF0-DD9EF1D529FA}" dt="2025-07-09T17:12:22.442" v="5505" actId="1036"/>
          <ac:spMkLst>
            <pc:docMk/>
            <pc:sldMk cId="1834311505" sldId="284"/>
            <ac:spMk id="3" creationId="{2077BA42-7DA0-A91F-9E5B-6A1D3ECA9919}"/>
          </ac:spMkLst>
        </pc:spChg>
        <pc:spChg chg="del mod">
          <ac:chgData name="MD Pravez Alam" userId="c61189738d7c360e" providerId="LiveId" clId="{9F6564D0-674D-4C59-BAF0-DD9EF1D529FA}" dt="2025-07-09T16:03:11.006" v="4306"/>
          <ac:spMkLst>
            <pc:docMk/>
            <pc:sldMk cId="1834311505" sldId="284"/>
            <ac:spMk id="30" creationId="{720334C1-A99D-5B9D-AB18-0EF021C7EF96}"/>
          </ac:spMkLst>
        </pc:spChg>
        <pc:picChg chg="add mod">
          <ac:chgData name="MD Pravez Alam" userId="c61189738d7c360e" providerId="LiveId" clId="{9F6564D0-674D-4C59-BAF0-DD9EF1D529FA}" dt="2025-07-09T16:27:25.061" v="4928"/>
          <ac:picMkLst>
            <pc:docMk/>
            <pc:sldMk cId="1834311505" sldId="284"/>
            <ac:picMk id="4" creationId="{6A436E5D-C9B1-F4DE-1EF3-BA385272FD37}"/>
          </ac:picMkLst>
        </pc:picChg>
      </pc:sldChg>
      <pc:sldChg chg="addSp delSp modSp add mod">
        <pc:chgData name="MD Pravez Alam" userId="c61189738d7c360e" providerId="LiveId" clId="{9F6564D0-674D-4C59-BAF0-DD9EF1D529FA}" dt="2025-07-09T16:27:26.475" v="4929"/>
        <pc:sldMkLst>
          <pc:docMk/>
          <pc:sldMk cId="4100915338" sldId="285"/>
        </pc:sldMkLst>
        <pc:spChg chg="mod">
          <ac:chgData name="MD Pravez Alam" userId="c61189738d7c360e" providerId="LiveId" clId="{9F6564D0-674D-4C59-BAF0-DD9EF1D529FA}" dt="2025-07-09T16:05:36.216" v="4386" actId="255"/>
          <ac:spMkLst>
            <pc:docMk/>
            <pc:sldMk cId="4100915338" sldId="285"/>
            <ac:spMk id="12" creationId="{0F839550-FA5F-6CBD-4E82-EC99E2918CC7}"/>
          </ac:spMkLst>
        </pc:spChg>
        <pc:spChg chg="del">
          <ac:chgData name="MD Pravez Alam" userId="c61189738d7c360e" providerId="LiveId" clId="{9F6564D0-674D-4C59-BAF0-DD9EF1D529FA}" dt="2025-07-09T16:03:35.494" v="4308" actId="478"/>
          <ac:spMkLst>
            <pc:docMk/>
            <pc:sldMk cId="4100915338" sldId="285"/>
            <ac:spMk id="30" creationId="{F94646F8-0283-DF36-114A-0B626C4AE9A7}"/>
          </ac:spMkLst>
        </pc:spChg>
        <pc:grpChg chg="mod">
          <ac:chgData name="MD Pravez Alam" userId="c61189738d7c360e" providerId="LiveId" clId="{9F6564D0-674D-4C59-BAF0-DD9EF1D529FA}" dt="2025-07-09T16:05:46.218" v="4415" actId="1038"/>
          <ac:grpSpMkLst>
            <pc:docMk/>
            <pc:sldMk cId="4100915338" sldId="285"/>
            <ac:grpSpMk id="22" creationId="{113CFEAF-362F-D5A0-CE51-1812024E45BF}"/>
          </ac:grpSpMkLst>
        </pc:grpChg>
        <pc:picChg chg="add mod">
          <ac:chgData name="MD Pravez Alam" userId="c61189738d7c360e" providerId="LiveId" clId="{9F6564D0-674D-4C59-BAF0-DD9EF1D529FA}" dt="2025-07-09T16:06:48.612" v="4422" actId="1076"/>
          <ac:picMkLst>
            <pc:docMk/>
            <pc:sldMk cId="4100915338" sldId="285"/>
            <ac:picMk id="4" creationId="{5BEC8B66-6390-D715-5633-051535D6AFC7}"/>
          </ac:picMkLst>
        </pc:picChg>
        <pc:picChg chg="add mod">
          <ac:chgData name="MD Pravez Alam" userId="c61189738d7c360e" providerId="LiveId" clId="{9F6564D0-674D-4C59-BAF0-DD9EF1D529FA}" dt="2025-07-09T16:27:26.475" v="4929"/>
          <ac:picMkLst>
            <pc:docMk/>
            <pc:sldMk cId="4100915338" sldId="285"/>
            <ac:picMk id="5" creationId="{BCEBD0E5-65D1-2E6F-5212-4A9242954C37}"/>
          </ac:picMkLst>
        </pc:picChg>
      </pc:sldChg>
      <pc:sldChg chg="addSp modSp add mod">
        <pc:chgData name="MD Pravez Alam" userId="c61189738d7c360e" providerId="LiveId" clId="{9F6564D0-674D-4C59-BAF0-DD9EF1D529FA}" dt="2025-07-09T16:27:34.013" v="4934"/>
        <pc:sldMkLst>
          <pc:docMk/>
          <pc:sldMk cId="602164158" sldId="286"/>
        </pc:sldMkLst>
        <pc:spChg chg="mod">
          <ac:chgData name="MD Pravez Alam" userId="c61189738d7c360e" providerId="LiveId" clId="{9F6564D0-674D-4C59-BAF0-DD9EF1D529FA}" dt="2025-07-09T16:22:27.021" v="4645" actId="20577"/>
          <ac:spMkLst>
            <pc:docMk/>
            <pc:sldMk cId="602164158" sldId="286"/>
            <ac:spMk id="12" creationId="{254F8A99-A4AC-E087-EE8A-D11C0BF16205}"/>
          </ac:spMkLst>
        </pc:spChg>
        <pc:spChg chg="mod">
          <ac:chgData name="MD Pravez Alam" userId="c61189738d7c360e" providerId="LiveId" clId="{9F6564D0-674D-4C59-BAF0-DD9EF1D529FA}" dt="2025-07-09T16:22:43.481" v="4664" actId="1036"/>
          <ac:spMkLst>
            <pc:docMk/>
            <pc:sldMk cId="602164158" sldId="286"/>
            <ac:spMk id="30" creationId="{3BFB3891-1063-044D-1064-37C2B34266DB}"/>
          </ac:spMkLst>
        </pc:spChg>
        <pc:picChg chg="add mod">
          <ac:chgData name="MD Pravez Alam" userId="c61189738d7c360e" providerId="LiveId" clId="{9F6564D0-674D-4C59-BAF0-DD9EF1D529FA}" dt="2025-07-09T16:27:34.013" v="4934"/>
          <ac:picMkLst>
            <pc:docMk/>
            <pc:sldMk cId="602164158" sldId="286"/>
            <ac:picMk id="3" creationId="{7B14EAE1-E837-A846-B521-AAD61EB2B361}"/>
          </ac:picMkLst>
        </pc:picChg>
      </pc:sldChg>
      <pc:sldChg chg="addSp delSp modSp add mod">
        <pc:chgData name="MD Pravez Alam" userId="c61189738d7c360e" providerId="LiveId" clId="{9F6564D0-674D-4C59-BAF0-DD9EF1D529FA}" dt="2025-07-09T16:27:08.608" v="4917"/>
        <pc:sldMkLst>
          <pc:docMk/>
          <pc:sldMk cId="2063209088" sldId="287"/>
        </pc:sldMkLst>
        <pc:spChg chg="mod">
          <ac:chgData name="MD Pravez Alam" userId="c61189738d7c360e" providerId="LiveId" clId="{9F6564D0-674D-4C59-BAF0-DD9EF1D529FA}" dt="2025-07-09T15:21:35.091" v="2777" actId="1036"/>
          <ac:spMkLst>
            <pc:docMk/>
            <pc:sldMk cId="2063209088" sldId="287"/>
            <ac:spMk id="12" creationId="{014FA911-5218-9A1F-162E-AB1202D46B70}"/>
          </ac:spMkLst>
        </pc:spChg>
        <pc:spChg chg="del">
          <ac:chgData name="MD Pravez Alam" userId="c61189738d7c360e" providerId="LiveId" clId="{9F6564D0-674D-4C59-BAF0-DD9EF1D529FA}" dt="2025-07-09T15:20:45.871" v="2735" actId="478"/>
          <ac:spMkLst>
            <pc:docMk/>
            <pc:sldMk cId="2063209088" sldId="287"/>
            <ac:spMk id="30" creationId="{30C63151-FE82-8AF1-6910-220C03C1444B}"/>
          </ac:spMkLst>
        </pc:spChg>
        <pc:grpChg chg="mod">
          <ac:chgData name="MD Pravez Alam" userId="c61189738d7c360e" providerId="LiveId" clId="{9F6564D0-674D-4C59-BAF0-DD9EF1D529FA}" dt="2025-07-09T15:22:00.413" v="2802" actId="1036"/>
          <ac:grpSpMkLst>
            <pc:docMk/>
            <pc:sldMk cId="2063209088" sldId="287"/>
            <ac:grpSpMk id="22" creationId="{D92B6A2B-80F5-2945-7EE2-8B2273469B98}"/>
          </ac:grpSpMkLst>
        </pc:grpChg>
        <pc:picChg chg="add mod">
          <ac:chgData name="MD Pravez Alam" userId="c61189738d7c360e" providerId="LiveId" clId="{9F6564D0-674D-4C59-BAF0-DD9EF1D529FA}" dt="2025-07-09T16:27:08.608" v="4917"/>
          <ac:picMkLst>
            <pc:docMk/>
            <pc:sldMk cId="2063209088" sldId="287"/>
            <ac:picMk id="3" creationId="{9EE13B7D-B166-AB29-4356-5AEC5992630B}"/>
          </ac:picMkLst>
        </pc:picChg>
        <pc:picChg chg="add mod">
          <ac:chgData name="MD Pravez Alam" userId="c61189738d7c360e" providerId="LiveId" clId="{9F6564D0-674D-4C59-BAF0-DD9EF1D529FA}" dt="2025-07-09T15:22:08.566" v="2834" actId="1035"/>
          <ac:picMkLst>
            <pc:docMk/>
            <pc:sldMk cId="2063209088" sldId="287"/>
            <ac:picMk id="4" creationId="{82159F46-9E5B-E3B2-2D02-7713BA717CD4}"/>
          </ac:picMkLst>
        </pc:picChg>
      </pc:sldChg>
      <pc:sldChg chg="addSp delSp modSp add mod">
        <pc:chgData name="MD Pravez Alam" userId="c61189738d7c360e" providerId="LiveId" clId="{9F6564D0-674D-4C59-BAF0-DD9EF1D529FA}" dt="2025-07-09T17:09:02.193" v="5435" actId="255"/>
        <pc:sldMkLst>
          <pc:docMk/>
          <pc:sldMk cId="3152649928" sldId="288"/>
        </pc:sldMkLst>
        <pc:spChg chg="mod">
          <ac:chgData name="MD Pravez Alam" userId="c61189738d7c360e" providerId="LiveId" clId="{9F6564D0-674D-4C59-BAF0-DD9EF1D529FA}" dt="2025-07-09T15:38:30.010" v="3775"/>
          <ac:spMkLst>
            <pc:docMk/>
            <pc:sldMk cId="3152649928" sldId="288"/>
            <ac:spMk id="4" creationId="{761BFBFF-38BA-7B08-446A-EF943F006B45}"/>
          </ac:spMkLst>
        </pc:spChg>
        <pc:spChg chg="del mod">
          <ac:chgData name="MD Pravez Alam" userId="c61189738d7c360e" providerId="LiveId" clId="{9F6564D0-674D-4C59-BAF0-DD9EF1D529FA}" dt="2025-07-09T15:37:47.649" v="3768"/>
          <ac:spMkLst>
            <pc:docMk/>
            <pc:sldMk cId="3152649928" sldId="288"/>
            <ac:spMk id="5" creationId="{404004EF-371E-34FC-D238-93BACEE7F27E}"/>
          </ac:spMkLst>
        </pc:spChg>
        <pc:spChg chg="mod">
          <ac:chgData name="MD Pravez Alam" userId="c61189738d7c360e" providerId="LiveId" clId="{9F6564D0-674D-4C59-BAF0-DD9EF1D529FA}" dt="2025-07-09T15:38:18.892" v="3773"/>
          <ac:spMkLst>
            <pc:docMk/>
            <pc:sldMk cId="3152649928" sldId="288"/>
            <ac:spMk id="8" creationId="{951F7FEB-528D-87F7-9EAF-7F999E569D01}"/>
          </ac:spMkLst>
        </pc:spChg>
        <pc:spChg chg="add mod">
          <ac:chgData name="MD Pravez Alam" userId="c61189738d7c360e" providerId="LiveId" clId="{9F6564D0-674D-4C59-BAF0-DD9EF1D529FA}" dt="2025-07-09T17:09:02.193" v="5435" actId="255"/>
          <ac:spMkLst>
            <pc:docMk/>
            <pc:sldMk cId="3152649928" sldId="288"/>
            <ac:spMk id="9" creationId="{64747999-0DA4-77EB-9CD4-5ECA9DACA782}"/>
          </ac:spMkLst>
        </pc:spChg>
        <pc:spChg chg="mod">
          <ac:chgData name="MD Pravez Alam" userId="c61189738d7c360e" providerId="LiveId" clId="{9F6564D0-674D-4C59-BAF0-DD9EF1D529FA}" dt="2025-07-09T17:09:02.193" v="5435" actId="255"/>
          <ac:spMkLst>
            <pc:docMk/>
            <pc:sldMk cId="3152649928" sldId="288"/>
            <ac:spMk id="14" creationId="{B1481923-7F9B-C01C-0B85-0D7D94B91477}"/>
          </ac:spMkLst>
        </pc:spChg>
        <pc:picChg chg="add mod">
          <ac:chgData name="MD Pravez Alam" userId="c61189738d7c360e" providerId="LiveId" clId="{9F6564D0-674D-4C59-BAF0-DD9EF1D529FA}" dt="2025-07-09T15:38:45.438" v="3778" actId="14100"/>
          <ac:picMkLst>
            <pc:docMk/>
            <pc:sldMk cId="3152649928" sldId="288"/>
            <ac:picMk id="17" creationId="{BE90702E-81E7-58DE-775F-DB8769499F1F}"/>
          </ac:picMkLst>
        </pc:picChg>
        <pc:picChg chg="del">
          <ac:chgData name="MD Pravez Alam" userId="c61189738d7c360e" providerId="LiveId" clId="{9F6564D0-674D-4C59-BAF0-DD9EF1D529FA}" dt="2025-07-09T15:37:00.822" v="3726" actId="478"/>
          <ac:picMkLst>
            <pc:docMk/>
            <pc:sldMk cId="3152649928" sldId="288"/>
            <ac:picMk id="18" creationId="{7EA64F96-762F-0EB5-29A0-6438A27C5461}"/>
          </ac:picMkLst>
        </pc:picChg>
        <pc:picChg chg="del">
          <ac:chgData name="MD Pravez Alam" userId="c61189738d7c360e" providerId="LiveId" clId="{9F6564D0-674D-4C59-BAF0-DD9EF1D529FA}" dt="2025-07-09T15:37:00.010" v="3725" actId="478"/>
          <ac:picMkLst>
            <pc:docMk/>
            <pc:sldMk cId="3152649928" sldId="288"/>
            <ac:picMk id="20" creationId="{34C888E2-54CB-B4BD-4C22-4BD29AB346F0}"/>
          </ac:picMkLst>
        </pc:picChg>
        <pc:picChg chg="add mod">
          <ac:chgData name="MD Pravez Alam" userId="c61189738d7c360e" providerId="LiveId" clId="{9F6564D0-674D-4C59-BAF0-DD9EF1D529FA}" dt="2025-07-09T15:39:29.993" v="3791" actId="14100"/>
          <ac:picMkLst>
            <pc:docMk/>
            <pc:sldMk cId="3152649928" sldId="288"/>
            <ac:picMk id="21" creationId="{9CA5B407-3D7A-2DA7-69DD-20C6AAC737FF}"/>
          </ac:picMkLst>
        </pc:picChg>
        <pc:picChg chg="add mod">
          <ac:chgData name="MD Pravez Alam" userId="c61189738d7c360e" providerId="LiveId" clId="{9F6564D0-674D-4C59-BAF0-DD9EF1D529FA}" dt="2025-07-09T16:27:13.335" v="4920"/>
          <ac:picMkLst>
            <pc:docMk/>
            <pc:sldMk cId="3152649928" sldId="288"/>
            <ac:picMk id="23" creationId="{1E84D3D4-C2D1-65C2-C29D-B9956087144F}"/>
          </ac:picMkLst>
        </pc:picChg>
      </pc:sldChg>
      <pc:sldChg chg="addSp delSp modSp add mod ord">
        <pc:chgData name="MD Pravez Alam" userId="c61189738d7c360e" providerId="LiveId" clId="{9F6564D0-674D-4C59-BAF0-DD9EF1D529FA}" dt="2025-07-09T17:11:15.251" v="5479" actId="114"/>
        <pc:sldMkLst>
          <pc:docMk/>
          <pc:sldMk cId="461728453" sldId="289"/>
        </pc:sldMkLst>
        <pc:spChg chg="mod">
          <ac:chgData name="MD Pravez Alam" userId="c61189738d7c360e" providerId="LiveId" clId="{9F6564D0-674D-4C59-BAF0-DD9EF1D529FA}" dt="2025-07-09T15:57:11.274" v="4165" actId="255"/>
          <ac:spMkLst>
            <pc:docMk/>
            <pc:sldMk cId="461728453" sldId="289"/>
            <ac:spMk id="4" creationId="{DF91615D-A22B-178A-9779-86EBAA564EA2}"/>
          </ac:spMkLst>
        </pc:spChg>
        <pc:spChg chg="mod">
          <ac:chgData name="MD Pravez Alam" userId="c61189738d7c360e" providerId="LiveId" clId="{9F6564D0-674D-4C59-BAF0-DD9EF1D529FA}" dt="2025-07-09T15:57:46.650" v="4175" actId="1038"/>
          <ac:spMkLst>
            <pc:docMk/>
            <pc:sldMk cId="461728453" sldId="289"/>
            <ac:spMk id="8" creationId="{E69E36AB-3CCE-C896-16FF-53E5879FAF33}"/>
          </ac:spMkLst>
        </pc:spChg>
        <pc:spChg chg="mod">
          <ac:chgData name="MD Pravez Alam" userId="c61189738d7c360e" providerId="LiveId" clId="{9F6564D0-674D-4C59-BAF0-DD9EF1D529FA}" dt="2025-07-09T17:11:15.251" v="5479" actId="114"/>
          <ac:spMkLst>
            <pc:docMk/>
            <pc:sldMk cId="461728453" sldId="289"/>
            <ac:spMk id="9" creationId="{BB24F108-E749-E53F-C250-B9D4608DF279}"/>
          </ac:spMkLst>
        </pc:spChg>
        <pc:spChg chg="mod">
          <ac:chgData name="MD Pravez Alam" userId="c61189738d7c360e" providerId="LiveId" clId="{9F6564D0-674D-4C59-BAF0-DD9EF1D529FA}" dt="2025-07-09T17:11:15.251" v="5479" actId="114"/>
          <ac:spMkLst>
            <pc:docMk/>
            <pc:sldMk cId="461728453" sldId="289"/>
            <ac:spMk id="14" creationId="{48474901-3BF5-5C5F-7C96-743C42E3A9E1}"/>
          </ac:spMkLst>
        </pc:spChg>
        <pc:spChg chg="add mod">
          <ac:chgData name="MD Pravez Alam" userId="c61189738d7c360e" providerId="LiveId" clId="{9F6564D0-674D-4C59-BAF0-DD9EF1D529FA}" dt="2025-07-09T17:10:39.481" v="5473" actId="571"/>
          <ac:spMkLst>
            <pc:docMk/>
            <pc:sldMk cId="461728453" sldId="289"/>
            <ac:spMk id="23" creationId="{1B0F3EFB-0039-5386-3F11-AF79DAF603FD}"/>
          </ac:spMkLst>
        </pc:spChg>
        <pc:grpChg chg="mod">
          <ac:chgData name="MD Pravez Alam" userId="c61189738d7c360e" providerId="LiveId" clId="{9F6564D0-674D-4C59-BAF0-DD9EF1D529FA}" dt="2025-07-09T15:56:42.182" v="4162" actId="1038"/>
          <ac:grpSpMkLst>
            <pc:docMk/>
            <pc:sldMk cId="461728453" sldId="289"/>
            <ac:grpSpMk id="22" creationId="{4CBE4285-D174-7D79-16F9-14E1865E02D2}"/>
          </ac:grpSpMkLst>
        </pc:grpChg>
        <pc:picChg chg="add mod">
          <ac:chgData name="MD Pravez Alam" userId="c61189738d7c360e" providerId="LiveId" clId="{9F6564D0-674D-4C59-BAF0-DD9EF1D529FA}" dt="2025-07-09T15:58:06.607" v="4204" actId="14100"/>
          <ac:picMkLst>
            <pc:docMk/>
            <pc:sldMk cId="461728453" sldId="289"/>
            <ac:picMk id="15" creationId="{36494210-542B-092B-9B0B-6D518C1CAF05}"/>
          </ac:picMkLst>
        </pc:picChg>
        <pc:picChg chg="del">
          <ac:chgData name="MD Pravez Alam" userId="c61189738d7c360e" providerId="LiveId" clId="{9F6564D0-674D-4C59-BAF0-DD9EF1D529FA}" dt="2025-07-09T15:55:32.220" v="4111" actId="478"/>
          <ac:picMkLst>
            <pc:docMk/>
            <pc:sldMk cId="461728453" sldId="289"/>
            <ac:picMk id="17" creationId="{13E65BEF-8CFC-1B4C-D712-D169E692E75B}"/>
          </ac:picMkLst>
        </pc:picChg>
        <pc:picChg chg="add mod">
          <ac:chgData name="MD Pravez Alam" userId="c61189738d7c360e" providerId="LiveId" clId="{9F6564D0-674D-4C59-BAF0-DD9EF1D529FA}" dt="2025-07-09T15:58:02.926" v="4203" actId="1036"/>
          <ac:picMkLst>
            <pc:docMk/>
            <pc:sldMk cId="461728453" sldId="289"/>
            <ac:picMk id="19" creationId="{058EAD2E-0955-E13C-9D64-8B138051200B}"/>
          </ac:picMkLst>
        </pc:picChg>
        <pc:picChg chg="add mod">
          <ac:chgData name="MD Pravez Alam" userId="c61189738d7c360e" providerId="LiveId" clId="{9F6564D0-674D-4C59-BAF0-DD9EF1D529FA}" dt="2025-07-09T16:27:20.773" v="4925"/>
          <ac:picMkLst>
            <pc:docMk/>
            <pc:sldMk cId="461728453" sldId="289"/>
            <ac:picMk id="20" creationId="{73F4CBCF-977A-CB0E-F6C8-52DE98E448C8}"/>
          </ac:picMkLst>
        </pc:picChg>
        <pc:picChg chg="del">
          <ac:chgData name="MD Pravez Alam" userId="c61189738d7c360e" providerId="LiveId" clId="{9F6564D0-674D-4C59-BAF0-DD9EF1D529FA}" dt="2025-07-09T15:55:31.574" v="4110" actId="478"/>
          <ac:picMkLst>
            <pc:docMk/>
            <pc:sldMk cId="461728453" sldId="289"/>
            <ac:picMk id="21" creationId="{390B0F60-59C2-F251-BDE1-3CA76A31E58F}"/>
          </ac:picMkLst>
        </pc:picChg>
      </pc:sldChg>
      <pc:sldChg chg="addSp delSp modSp add mod ord">
        <pc:chgData name="MD Pravez Alam" userId="c61189738d7c360e" providerId="LiveId" clId="{9F6564D0-674D-4C59-BAF0-DD9EF1D529FA}" dt="2025-07-09T17:10:40.143" v="5474" actId="20577"/>
        <pc:sldMkLst>
          <pc:docMk/>
          <pc:sldMk cId="524780899" sldId="290"/>
        </pc:sldMkLst>
        <pc:spChg chg="mod">
          <ac:chgData name="MD Pravez Alam" userId="c61189738d7c360e" providerId="LiveId" clId="{9F6564D0-674D-4C59-BAF0-DD9EF1D529FA}" dt="2025-07-09T15:55:16.217" v="4105" actId="1076"/>
          <ac:spMkLst>
            <pc:docMk/>
            <pc:sldMk cId="524780899" sldId="290"/>
            <ac:spMk id="7" creationId="{B67234DA-E7A5-6375-9CD3-B289788544D3}"/>
          </ac:spMkLst>
        </pc:spChg>
        <pc:spChg chg="mod">
          <ac:chgData name="MD Pravez Alam" userId="c61189738d7c360e" providerId="LiveId" clId="{9F6564D0-674D-4C59-BAF0-DD9EF1D529FA}" dt="2025-07-09T17:10:40.143" v="5474" actId="20577"/>
          <ac:spMkLst>
            <pc:docMk/>
            <pc:sldMk cId="524780899" sldId="290"/>
            <ac:spMk id="9" creationId="{609687BB-5B10-763A-63CA-22D81D26ED41}"/>
          </ac:spMkLst>
        </pc:spChg>
        <pc:spChg chg="add del mod">
          <ac:chgData name="MD Pravez Alam" userId="c61189738d7c360e" providerId="LiveId" clId="{9F6564D0-674D-4C59-BAF0-DD9EF1D529FA}" dt="2025-07-09T15:55:26.468" v="4109"/>
          <ac:spMkLst>
            <pc:docMk/>
            <pc:sldMk cId="524780899" sldId="290"/>
            <ac:spMk id="20" creationId="{56239A0D-01BF-DC71-E9F9-0F7CAAB3747A}"/>
          </ac:spMkLst>
        </pc:spChg>
        <pc:spChg chg="add mod">
          <ac:chgData name="MD Pravez Alam" userId="c61189738d7c360e" providerId="LiveId" clId="{9F6564D0-674D-4C59-BAF0-DD9EF1D529FA}" dt="2025-07-09T17:10:29.712" v="5470" actId="114"/>
          <ac:spMkLst>
            <pc:docMk/>
            <pc:sldMk cId="524780899" sldId="290"/>
            <ac:spMk id="21" creationId="{8D2B916B-A2FD-5615-14E2-B3392EFC296F}"/>
          </ac:spMkLst>
        </pc:spChg>
        <pc:spChg chg="add mod">
          <ac:chgData name="MD Pravez Alam" userId="c61189738d7c360e" providerId="LiveId" clId="{9F6564D0-674D-4C59-BAF0-DD9EF1D529FA}" dt="2025-07-09T17:09:59.509" v="5465" actId="571"/>
          <ac:spMkLst>
            <pc:docMk/>
            <pc:sldMk cId="524780899" sldId="290"/>
            <ac:spMk id="24" creationId="{79F9965F-0D62-6E77-6B24-17433E0737D9}"/>
          </ac:spMkLst>
        </pc:spChg>
        <pc:spChg chg="add mod">
          <ac:chgData name="MD Pravez Alam" userId="c61189738d7c360e" providerId="LiveId" clId="{9F6564D0-674D-4C59-BAF0-DD9EF1D529FA}" dt="2025-07-09T17:10:02.959" v="5467" actId="571"/>
          <ac:spMkLst>
            <pc:docMk/>
            <pc:sldMk cId="524780899" sldId="290"/>
            <ac:spMk id="25" creationId="{1ADF68BD-42C3-BDF1-CD98-52209976693F}"/>
          </ac:spMkLst>
        </pc:spChg>
        <pc:picChg chg="del">
          <ac:chgData name="MD Pravez Alam" userId="c61189738d7c360e" providerId="LiveId" clId="{9F6564D0-674D-4C59-BAF0-DD9EF1D529FA}" dt="2025-07-09T15:51:47.566" v="4074" actId="478"/>
          <ac:picMkLst>
            <pc:docMk/>
            <pc:sldMk cId="524780899" sldId="290"/>
            <ac:picMk id="4" creationId="{E12E43EC-F2C8-3E64-5C20-F2BC0AFCB478}"/>
          </ac:picMkLst>
        </pc:picChg>
        <pc:picChg chg="add mod">
          <ac:chgData name="MD Pravez Alam" userId="c61189738d7c360e" providerId="LiveId" clId="{9F6564D0-674D-4C59-BAF0-DD9EF1D529FA}" dt="2025-07-09T15:52:36.464" v="4090" actId="14100"/>
          <ac:picMkLst>
            <pc:docMk/>
            <pc:sldMk cId="524780899" sldId="290"/>
            <ac:picMk id="5" creationId="{34C46BE5-E6CD-B6C3-CAA2-202D6AF58D20}"/>
          </ac:picMkLst>
        </pc:picChg>
        <pc:picChg chg="del">
          <ac:chgData name="MD Pravez Alam" userId="c61189738d7c360e" providerId="LiveId" clId="{9F6564D0-674D-4C59-BAF0-DD9EF1D529FA}" dt="2025-07-09T15:51:46.853" v="4073" actId="478"/>
          <ac:picMkLst>
            <pc:docMk/>
            <pc:sldMk cId="524780899" sldId="290"/>
            <ac:picMk id="6" creationId="{8F4484FF-428E-CBAA-6EC8-CC1613859669}"/>
          </ac:picMkLst>
        </pc:picChg>
        <pc:picChg chg="add mod">
          <ac:chgData name="MD Pravez Alam" userId="c61189738d7c360e" providerId="LiveId" clId="{9F6564D0-674D-4C59-BAF0-DD9EF1D529FA}" dt="2025-07-09T15:52:30.376" v="4088" actId="1076"/>
          <ac:picMkLst>
            <pc:docMk/>
            <pc:sldMk cId="524780899" sldId="290"/>
            <ac:picMk id="15" creationId="{B0FF5E70-1CCC-2C86-8736-B658385ABD01}"/>
          </ac:picMkLst>
        </pc:picChg>
        <pc:picChg chg="add mod">
          <ac:chgData name="MD Pravez Alam" userId="c61189738d7c360e" providerId="LiveId" clId="{9F6564D0-674D-4C59-BAF0-DD9EF1D529FA}" dt="2025-07-09T15:52:28.258" v="4087" actId="962"/>
          <ac:picMkLst>
            <pc:docMk/>
            <pc:sldMk cId="524780899" sldId="290"/>
            <ac:picMk id="19" creationId="{174A4608-0F1E-762E-16B8-C3E3E9B4FB84}"/>
          </ac:picMkLst>
        </pc:picChg>
        <pc:picChg chg="add mod">
          <ac:chgData name="MD Pravez Alam" userId="c61189738d7c360e" providerId="LiveId" clId="{9F6564D0-674D-4C59-BAF0-DD9EF1D529FA}" dt="2025-07-09T16:27:19.311" v="4924"/>
          <ac:picMkLst>
            <pc:docMk/>
            <pc:sldMk cId="524780899" sldId="290"/>
            <ac:picMk id="23" creationId="{2F0BB564-C4C2-A241-01D9-15DCA4D38A14}"/>
          </ac:picMkLst>
        </pc:picChg>
      </pc:sldChg>
      <pc:sldChg chg="addSp delSp modSp add mod">
        <pc:chgData name="MD Pravez Alam" userId="c61189738d7c360e" providerId="LiveId" clId="{9F6564D0-674D-4C59-BAF0-DD9EF1D529FA}" dt="2025-07-09T17:11:41.581" v="5481" actId="114"/>
        <pc:sldMkLst>
          <pc:docMk/>
          <pc:sldMk cId="3411676496" sldId="291"/>
        </pc:sldMkLst>
        <pc:spChg chg="mod">
          <ac:chgData name="MD Pravez Alam" userId="c61189738d7c360e" providerId="LiveId" clId="{9F6564D0-674D-4C59-BAF0-DD9EF1D529FA}" dt="2025-07-09T16:00:46.341" v="4258" actId="1036"/>
          <ac:spMkLst>
            <pc:docMk/>
            <pc:sldMk cId="3411676496" sldId="291"/>
            <ac:spMk id="4" creationId="{630A9785-047D-F290-B46A-AA4DCD6C36C9}"/>
          </ac:spMkLst>
        </pc:spChg>
        <pc:spChg chg="mod">
          <ac:chgData name="MD Pravez Alam" userId="c61189738d7c360e" providerId="LiveId" clId="{9F6564D0-674D-4C59-BAF0-DD9EF1D529FA}" dt="2025-07-09T16:01:52.497" v="4267" actId="1036"/>
          <ac:spMkLst>
            <pc:docMk/>
            <pc:sldMk cId="3411676496" sldId="291"/>
            <ac:spMk id="7" creationId="{8B4C366A-C13C-D23E-84CF-ADC18550527D}"/>
          </ac:spMkLst>
        </pc:spChg>
        <pc:spChg chg="mod">
          <ac:chgData name="MD Pravez Alam" userId="c61189738d7c360e" providerId="LiveId" clId="{9F6564D0-674D-4C59-BAF0-DD9EF1D529FA}" dt="2025-07-09T16:01:01.429" v="4260"/>
          <ac:spMkLst>
            <pc:docMk/>
            <pc:sldMk cId="3411676496" sldId="291"/>
            <ac:spMk id="8" creationId="{8A3C99F5-693C-D1A2-B72C-17901B11C850}"/>
          </ac:spMkLst>
        </pc:spChg>
        <pc:spChg chg="mod">
          <ac:chgData name="MD Pravez Alam" userId="c61189738d7c360e" providerId="LiveId" clId="{9F6564D0-674D-4C59-BAF0-DD9EF1D529FA}" dt="2025-07-09T17:11:41.581" v="5481" actId="114"/>
          <ac:spMkLst>
            <pc:docMk/>
            <pc:sldMk cId="3411676496" sldId="291"/>
            <ac:spMk id="9" creationId="{A344477D-C0BE-0864-E8EF-39B304629EDC}"/>
          </ac:spMkLst>
        </pc:spChg>
        <pc:spChg chg="mod">
          <ac:chgData name="MD Pravez Alam" userId="c61189738d7c360e" providerId="LiveId" clId="{9F6564D0-674D-4C59-BAF0-DD9EF1D529FA}" dt="2025-07-09T17:11:41.581" v="5481" actId="114"/>
          <ac:spMkLst>
            <pc:docMk/>
            <pc:sldMk cId="3411676496" sldId="291"/>
            <ac:spMk id="14" creationId="{425C5AEE-E09F-A655-52A8-64AB6CD40D3A}"/>
          </ac:spMkLst>
        </pc:spChg>
        <pc:picChg chg="del">
          <ac:chgData name="MD Pravez Alam" userId="c61189738d7c360e" providerId="LiveId" clId="{9F6564D0-674D-4C59-BAF0-DD9EF1D529FA}" dt="2025-07-09T15:59:16.611" v="4234" actId="478"/>
          <ac:picMkLst>
            <pc:docMk/>
            <pc:sldMk cId="3411676496" sldId="291"/>
            <ac:picMk id="15" creationId="{8F5799B2-6F6E-2A02-46B9-4C839B4BA2CF}"/>
          </ac:picMkLst>
        </pc:picChg>
        <pc:picChg chg="add mod">
          <ac:chgData name="MD Pravez Alam" userId="c61189738d7c360e" providerId="LiveId" clId="{9F6564D0-674D-4C59-BAF0-DD9EF1D529FA}" dt="2025-07-09T15:59:35.427" v="4242" actId="1038"/>
          <ac:picMkLst>
            <pc:docMk/>
            <pc:sldMk cId="3411676496" sldId="291"/>
            <ac:picMk id="17" creationId="{D87E831C-2DAB-8806-3607-3D49DC1B61D7}"/>
          </ac:picMkLst>
        </pc:picChg>
        <pc:picChg chg="del">
          <ac:chgData name="MD Pravez Alam" userId="c61189738d7c360e" providerId="LiveId" clId="{9F6564D0-674D-4C59-BAF0-DD9EF1D529FA}" dt="2025-07-09T15:59:15.990" v="4233" actId="478"/>
          <ac:picMkLst>
            <pc:docMk/>
            <pc:sldMk cId="3411676496" sldId="291"/>
            <ac:picMk id="19" creationId="{97F3521B-DA37-A1BD-0429-BCBDCF2D430E}"/>
          </ac:picMkLst>
        </pc:picChg>
        <pc:picChg chg="add mod">
          <ac:chgData name="MD Pravez Alam" userId="c61189738d7c360e" providerId="LiveId" clId="{9F6564D0-674D-4C59-BAF0-DD9EF1D529FA}" dt="2025-07-09T16:00:00.152" v="4253" actId="1035"/>
          <ac:picMkLst>
            <pc:docMk/>
            <pc:sldMk cId="3411676496" sldId="291"/>
            <ac:picMk id="20" creationId="{AFB99483-0380-CAAF-AD97-A3EA4B5807BD}"/>
          </ac:picMkLst>
        </pc:picChg>
        <pc:picChg chg="add mod">
          <ac:chgData name="MD Pravez Alam" userId="c61189738d7c360e" providerId="LiveId" clId="{9F6564D0-674D-4C59-BAF0-DD9EF1D529FA}" dt="2025-07-09T16:27:22.252" v="4926"/>
          <ac:picMkLst>
            <pc:docMk/>
            <pc:sldMk cId="3411676496" sldId="291"/>
            <ac:picMk id="21" creationId="{CE19DA4D-3445-0E51-7A84-55D1EF4A18FB}"/>
          </ac:picMkLst>
        </pc:picChg>
      </pc:sldChg>
      <pc:sldChg chg="addSp delSp modSp add mod ord">
        <pc:chgData name="MD Pravez Alam" userId="c61189738d7c360e" providerId="LiveId" clId="{9F6564D0-674D-4C59-BAF0-DD9EF1D529FA}" dt="2025-07-09T17:12:56.239" v="5509" actId="20577"/>
        <pc:sldMkLst>
          <pc:docMk/>
          <pc:sldMk cId="748053710" sldId="292"/>
        </pc:sldMkLst>
        <pc:spChg chg="mod">
          <ac:chgData name="MD Pravez Alam" userId="c61189738d7c360e" providerId="LiveId" clId="{9F6564D0-674D-4C59-BAF0-DD9EF1D529FA}" dt="2025-07-09T16:12:00.051" v="4442" actId="1076"/>
          <ac:spMkLst>
            <pc:docMk/>
            <pc:sldMk cId="748053710" sldId="292"/>
            <ac:spMk id="7" creationId="{B41EC0AD-C207-9189-964E-13BE0AF62CCF}"/>
          </ac:spMkLst>
        </pc:spChg>
        <pc:spChg chg="del mod">
          <ac:chgData name="MD Pravez Alam" userId="c61189738d7c360e" providerId="LiveId" clId="{9F6564D0-674D-4C59-BAF0-DD9EF1D529FA}" dt="2025-07-09T16:13:04.199" v="4450"/>
          <ac:spMkLst>
            <pc:docMk/>
            <pc:sldMk cId="748053710" sldId="292"/>
            <ac:spMk id="9" creationId="{8B1B1858-7D83-71C6-E71C-9CD9A3327612}"/>
          </ac:spMkLst>
        </pc:spChg>
        <pc:spChg chg="add mod">
          <ac:chgData name="MD Pravez Alam" userId="c61189738d7c360e" providerId="LiveId" clId="{9F6564D0-674D-4C59-BAF0-DD9EF1D529FA}" dt="2025-07-09T17:12:56.239" v="5509" actId="20577"/>
          <ac:spMkLst>
            <pc:docMk/>
            <pc:sldMk cId="748053710" sldId="292"/>
            <ac:spMk id="17" creationId="{3A776FB0-BC5C-655D-D5AA-26A8F8FCD393}"/>
          </ac:spMkLst>
        </pc:spChg>
        <pc:spChg chg="mod">
          <ac:chgData name="MD Pravez Alam" userId="c61189738d7c360e" providerId="LiveId" clId="{9F6564D0-674D-4C59-BAF0-DD9EF1D529FA}" dt="2025-07-09T17:12:55.556" v="5508" actId="114"/>
          <ac:spMkLst>
            <pc:docMk/>
            <pc:sldMk cId="748053710" sldId="292"/>
            <ac:spMk id="21" creationId="{DDC34A9A-117D-A85E-AC9C-CB2DE28B353A}"/>
          </ac:spMkLst>
        </pc:spChg>
        <pc:picChg chg="add mod">
          <ac:chgData name="MD Pravez Alam" userId="c61189738d7c360e" providerId="LiveId" clId="{9F6564D0-674D-4C59-BAF0-DD9EF1D529FA}" dt="2025-07-09T16:13:07.778" v="4452" actId="1076"/>
          <ac:picMkLst>
            <pc:docMk/>
            <pc:sldMk cId="748053710" sldId="292"/>
            <ac:picMk id="4" creationId="{69957D93-60EE-352A-00DA-B729AD08EEB8}"/>
          </ac:picMkLst>
        </pc:picChg>
        <pc:picChg chg="del">
          <ac:chgData name="MD Pravez Alam" userId="c61189738d7c360e" providerId="LiveId" clId="{9F6564D0-674D-4C59-BAF0-DD9EF1D529FA}" dt="2025-07-09T16:07:22.083" v="4428" actId="478"/>
          <ac:picMkLst>
            <pc:docMk/>
            <pc:sldMk cId="748053710" sldId="292"/>
            <ac:picMk id="5" creationId="{A09CCA3D-F102-44FA-69AA-64E257CA9AE6}"/>
          </ac:picMkLst>
        </pc:picChg>
        <pc:picChg chg="add mod">
          <ac:chgData name="MD Pravez Alam" userId="c61189738d7c360e" providerId="LiveId" clId="{9F6564D0-674D-4C59-BAF0-DD9EF1D529FA}" dt="2025-07-09T16:13:06.403" v="4451" actId="1076"/>
          <ac:picMkLst>
            <pc:docMk/>
            <pc:sldMk cId="748053710" sldId="292"/>
            <ac:picMk id="8" creationId="{322F2466-5051-F7E0-DF75-270112321739}"/>
          </ac:picMkLst>
        </pc:picChg>
        <pc:picChg chg="del">
          <ac:chgData name="MD Pravez Alam" userId="c61189738d7c360e" providerId="LiveId" clId="{9F6564D0-674D-4C59-BAF0-DD9EF1D529FA}" dt="2025-07-09T16:07:21.265" v="4427" actId="478"/>
          <ac:picMkLst>
            <pc:docMk/>
            <pc:sldMk cId="748053710" sldId="292"/>
            <ac:picMk id="15" creationId="{AB321C31-D1BE-B842-7D70-ABC813E81F0E}"/>
          </ac:picMkLst>
        </pc:picChg>
        <pc:picChg chg="del">
          <ac:chgData name="MD Pravez Alam" userId="c61189738d7c360e" providerId="LiveId" clId="{9F6564D0-674D-4C59-BAF0-DD9EF1D529FA}" dt="2025-07-09T16:07:20.467" v="4426" actId="478"/>
          <ac:picMkLst>
            <pc:docMk/>
            <pc:sldMk cId="748053710" sldId="292"/>
            <ac:picMk id="19" creationId="{C10ED8AE-4E44-E283-3F15-7BFB4DBCD4C3}"/>
          </ac:picMkLst>
        </pc:picChg>
        <pc:picChg chg="add mod">
          <ac:chgData name="MD Pravez Alam" userId="c61189738d7c360e" providerId="LiveId" clId="{9F6564D0-674D-4C59-BAF0-DD9EF1D529FA}" dt="2025-07-09T16:27:27.947" v="4930"/>
          <ac:picMkLst>
            <pc:docMk/>
            <pc:sldMk cId="748053710" sldId="292"/>
            <ac:picMk id="20" creationId="{B72EA68E-FBE3-49D7-3757-658897477B83}"/>
          </ac:picMkLst>
        </pc:picChg>
      </pc:sldChg>
      <pc:sldChg chg="addSp delSp modSp add mod ord">
        <pc:chgData name="MD Pravez Alam" userId="c61189738d7c360e" providerId="LiveId" clId="{9F6564D0-674D-4C59-BAF0-DD9EF1D529FA}" dt="2025-07-09T17:13:47.034" v="5514" actId="114"/>
        <pc:sldMkLst>
          <pc:docMk/>
          <pc:sldMk cId="3984495290" sldId="293"/>
        </pc:sldMkLst>
        <pc:spChg chg="mod">
          <ac:chgData name="MD Pravez Alam" userId="c61189738d7c360e" providerId="LiveId" clId="{9F6564D0-674D-4C59-BAF0-DD9EF1D529FA}" dt="2025-07-09T16:15:05.271" v="4475" actId="255"/>
          <ac:spMkLst>
            <pc:docMk/>
            <pc:sldMk cId="3984495290" sldId="293"/>
            <ac:spMk id="4" creationId="{265E767E-8DC6-3DBB-A4DC-42CD17C759D8}"/>
          </ac:spMkLst>
        </pc:spChg>
        <pc:spChg chg="mod">
          <ac:chgData name="MD Pravez Alam" userId="c61189738d7c360e" providerId="LiveId" clId="{9F6564D0-674D-4C59-BAF0-DD9EF1D529FA}" dt="2025-07-09T16:16:00.058" v="4496"/>
          <ac:spMkLst>
            <pc:docMk/>
            <pc:sldMk cId="3984495290" sldId="293"/>
            <ac:spMk id="8" creationId="{A65C310F-E769-5645-47B4-A0DEDD3C90F2}"/>
          </ac:spMkLst>
        </pc:spChg>
        <pc:spChg chg="del mod">
          <ac:chgData name="MD Pravez Alam" userId="c61189738d7c360e" providerId="LiveId" clId="{9F6564D0-674D-4C59-BAF0-DD9EF1D529FA}" dt="2025-07-09T16:17:01.158" v="4505"/>
          <ac:spMkLst>
            <pc:docMk/>
            <pc:sldMk cId="3984495290" sldId="293"/>
            <ac:spMk id="9" creationId="{B2E84CF9-0113-F805-818F-FA171F4E8307}"/>
          </ac:spMkLst>
        </pc:spChg>
        <pc:spChg chg="del mod">
          <ac:chgData name="MD Pravez Alam" userId="c61189738d7c360e" providerId="LiveId" clId="{9F6564D0-674D-4C59-BAF0-DD9EF1D529FA}" dt="2025-07-09T16:17:01.158" v="4507"/>
          <ac:spMkLst>
            <pc:docMk/>
            <pc:sldMk cId="3984495290" sldId="293"/>
            <ac:spMk id="14" creationId="{228E4971-F346-87B1-F9A0-4FDC19043199}"/>
          </ac:spMkLst>
        </pc:spChg>
        <pc:spChg chg="add mod">
          <ac:chgData name="MD Pravez Alam" userId="c61189738d7c360e" providerId="LiveId" clId="{9F6564D0-674D-4C59-BAF0-DD9EF1D529FA}" dt="2025-07-09T17:13:47.034" v="5514" actId="114"/>
          <ac:spMkLst>
            <pc:docMk/>
            <pc:sldMk cId="3984495290" sldId="293"/>
            <ac:spMk id="21" creationId="{31CFE7C8-B72C-B8B4-B0AC-7AEA13D4965F}"/>
          </ac:spMkLst>
        </pc:spChg>
        <pc:spChg chg="add mod">
          <ac:chgData name="MD Pravez Alam" userId="c61189738d7c360e" providerId="LiveId" clId="{9F6564D0-674D-4C59-BAF0-DD9EF1D529FA}" dt="2025-07-09T17:13:47.034" v="5514" actId="114"/>
          <ac:spMkLst>
            <pc:docMk/>
            <pc:sldMk cId="3984495290" sldId="293"/>
            <ac:spMk id="23" creationId="{7E05F81F-7B41-63D2-ECB8-EA6B33C64812}"/>
          </ac:spMkLst>
        </pc:spChg>
        <pc:spChg chg="add mod">
          <ac:chgData name="MD Pravez Alam" userId="c61189738d7c360e" providerId="LiveId" clId="{9F6564D0-674D-4C59-BAF0-DD9EF1D529FA}" dt="2025-07-09T17:13:10.685" v="5511" actId="571"/>
          <ac:spMkLst>
            <pc:docMk/>
            <pc:sldMk cId="3984495290" sldId="293"/>
            <ac:spMk id="25" creationId="{25229E48-5064-72E0-0112-67EF579B4ECC}"/>
          </ac:spMkLst>
        </pc:spChg>
        <pc:picChg chg="add mod">
          <ac:chgData name="MD Pravez Alam" userId="c61189738d7c360e" providerId="LiveId" clId="{9F6564D0-674D-4C59-BAF0-DD9EF1D529FA}" dt="2025-07-09T16:13:55.379" v="4463" actId="1076"/>
          <ac:picMkLst>
            <pc:docMk/>
            <pc:sldMk cId="3984495290" sldId="293"/>
            <ac:picMk id="15" creationId="{DD8C6E0B-4C7D-BB34-8066-BCA8D3E334D5}"/>
          </ac:picMkLst>
        </pc:picChg>
        <pc:picChg chg="del">
          <ac:chgData name="MD Pravez Alam" userId="c61189738d7c360e" providerId="LiveId" clId="{9F6564D0-674D-4C59-BAF0-DD9EF1D529FA}" dt="2025-07-09T16:13:37.554" v="4457" actId="478"/>
          <ac:picMkLst>
            <pc:docMk/>
            <pc:sldMk cId="3984495290" sldId="293"/>
            <ac:picMk id="17" creationId="{97AFC3B9-C48E-2657-7A55-4F2E99028822}"/>
          </ac:picMkLst>
        </pc:picChg>
        <pc:picChg chg="add mod">
          <ac:chgData name="MD Pravez Alam" userId="c61189738d7c360e" providerId="LiveId" clId="{9F6564D0-674D-4C59-BAF0-DD9EF1D529FA}" dt="2025-07-09T16:14:17.819" v="4472" actId="14100"/>
          <ac:picMkLst>
            <pc:docMk/>
            <pc:sldMk cId="3984495290" sldId="293"/>
            <ac:picMk id="19" creationId="{D3B8FA50-E797-A122-08D0-013571CBB827}"/>
          </ac:picMkLst>
        </pc:picChg>
        <pc:picChg chg="del">
          <ac:chgData name="MD Pravez Alam" userId="c61189738d7c360e" providerId="LiveId" clId="{9F6564D0-674D-4C59-BAF0-DD9EF1D529FA}" dt="2025-07-09T16:13:36.847" v="4456" actId="478"/>
          <ac:picMkLst>
            <pc:docMk/>
            <pc:sldMk cId="3984495290" sldId="293"/>
            <ac:picMk id="20" creationId="{CC663717-458E-6BB9-48CD-78768CB8C836}"/>
          </ac:picMkLst>
        </pc:picChg>
        <pc:picChg chg="add mod">
          <ac:chgData name="MD Pravez Alam" userId="c61189738d7c360e" providerId="LiveId" clId="{9F6564D0-674D-4C59-BAF0-DD9EF1D529FA}" dt="2025-07-09T16:27:29.434" v="4931"/>
          <ac:picMkLst>
            <pc:docMk/>
            <pc:sldMk cId="3984495290" sldId="293"/>
            <ac:picMk id="24" creationId="{65874B14-BFFE-271B-3741-0DC98DC0EE1B}"/>
          </ac:picMkLst>
        </pc:picChg>
      </pc:sldChg>
      <pc:sldChg chg="addSp delSp modSp add mod">
        <pc:chgData name="MD Pravez Alam" userId="c61189738d7c360e" providerId="LiveId" clId="{9F6564D0-674D-4C59-BAF0-DD9EF1D529FA}" dt="2025-07-09T17:14:20.988" v="5518" actId="114"/>
        <pc:sldMkLst>
          <pc:docMk/>
          <pc:sldMk cId="1469910458" sldId="294"/>
        </pc:sldMkLst>
        <pc:spChg chg="mod">
          <ac:chgData name="MD Pravez Alam" userId="c61189738d7c360e" providerId="LiveId" clId="{9F6564D0-674D-4C59-BAF0-DD9EF1D529FA}" dt="2025-07-09T16:17:26.679" v="4512"/>
          <ac:spMkLst>
            <pc:docMk/>
            <pc:sldMk cId="1469910458" sldId="294"/>
            <ac:spMk id="4" creationId="{41B2FF90-55B7-C2D3-A88C-1448D6BC582C}"/>
          </ac:spMkLst>
        </pc:spChg>
        <pc:spChg chg="add mod">
          <ac:chgData name="MD Pravez Alam" userId="c61189738d7c360e" providerId="LiveId" clId="{9F6564D0-674D-4C59-BAF0-DD9EF1D529FA}" dt="2025-07-09T17:14:20.988" v="5518" actId="114"/>
          <ac:spMkLst>
            <pc:docMk/>
            <pc:sldMk cId="1469910458" sldId="294"/>
            <ac:spMk id="5" creationId="{996217F3-B035-73B9-F485-34C31DE2285B}"/>
          </ac:spMkLst>
        </pc:spChg>
        <pc:spChg chg="mod">
          <ac:chgData name="MD Pravez Alam" userId="c61189738d7c360e" providerId="LiveId" clId="{9F6564D0-674D-4C59-BAF0-DD9EF1D529FA}" dt="2025-07-09T16:18:02.531" v="4522"/>
          <ac:spMkLst>
            <pc:docMk/>
            <pc:sldMk cId="1469910458" sldId="294"/>
            <ac:spMk id="8" creationId="{CF0DDD47-B4B1-A348-85FB-88455BC82ADD}"/>
          </ac:spMkLst>
        </pc:spChg>
        <pc:spChg chg="del mod">
          <ac:chgData name="MD Pravez Alam" userId="c61189738d7c360e" providerId="LiveId" clId="{9F6564D0-674D-4C59-BAF0-DD9EF1D529FA}" dt="2025-07-09T16:17:51.545" v="4520"/>
          <ac:spMkLst>
            <pc:docMk/>
            <pc:sldMk cId="1469910458" sldId="294"/>
            <ac:spMk id="21" creationId="{B2E12432-2F1D-9A08-64A2-A67765D168C2}"/>
          </ac:spMkLst>
        </pc:spChg>
        <pc:spChg chg="mod">
          <ac:chgData name="MD Pravez Alam" userId="c61189738d7c360e" providerId="LiveId" clId="{9F6564D0-674D-4C59-BAF0-DD9EF1D529FA}" dt="2025-07-09T17:14:20.988" v="5518" actId="114"/>
          <ac:spMkLst>
            <pc:docMk/>
            <pc:sldMk cId="1469910458" sldId="294"/>
            <ac:spMk id="23" creationId="{B59CB9E4-53C2-33C1-B065-78FE1A1FBA64}"/>
          </ac:spMkLst>
        </pc:spChg>
        <pc:spChg chg="add mod">
          <ac:chgData name="MD Pravez Alam" userId="c61189738d7c360e" providerId="LiveId" clId="{9F6564D0-674D-4C59-BAF0-DD9EF1D529FA}" dt="2025-07-09T17:13:55.260" v="5516" actId="571"/>
          <ac:spMkLst>
            <pc:docMk/>
            <pc:sldMk cId="1469910458" sldId="294"/>
            <ac:spMk id="24" creationId="{FA4DD0D1-613B-511A-08D9-F0D62829C45B}"/>
          </ac:spMkLst>
        </pc:spChg>
        <pc:picChg chg="add mod">
          <ac:chgData name="MD Pravez Alam" userId="c61189738d7c360e" providerId="LiveId" clId="{9F6564D0-674D-4C59-BAF0-DD9EF1D529FA}" dt="2025-07-09T16:19:02.673" v="4542" actId="14100"/>
          <ac:picMkLst>
            <pc:docMk/>
            <pc:sldMk cId="1469910458" sldId="294"/>
            <ac:picMk id="14" creationId="{3CC57026-227C-963D-C870-5BC85A0C2FA3}"/>
          </ac:picMkLst>
        </pc:picChg>
        <pc:picChg chg="del">
          <ac:chgData name="MD Pravez Alam" userId="c61189738d7c360e" providerId="LiveId" clId="{9F6564D0-674D-4C59-BAF0-DD9EF1D529FA}" dt="2025-07-09T16:17:14.492" v="4510" actId="478"/>
          <ac:picMkLst>
            <pc:docMk/>
            <pc:sldMk cId="1469910458" sldId="294"/>
            <ac:picMk id="15" creationId="{1D85F454-E420-EF19-AF3E-CC9F46B68B78}"/>
          </ac:picMkLst>
        </pc:picChg>
        <pc:picChg chg="add mod">
          <ac:chgData name="MD Pravez Alam" userId="c61189738d7c360e" providerId="LiveId" clId="{9F6564D0-674D-4C59-BAF0-DD9EF1D529FA}" dt="2025-07-09T16:19:05.683" v="4543" actId="14100"/>
          <ac:picMkLst>
            <pc:docMk/>
            <pc:sldMk cId="1469910458" sldId="294"/>
            <ac:picMk id="18" creationId="{F6B068C2-EB9C-37B7-AAA9-F0209FB96C8E}"/>
          </ac:picMkLst>
        </pc:picChg>
        <pc:picChg chg="del">
          <ac:chgData name="MD Pravez Alam" userId="c61189738d7c360e" providerId="LiveId" clId="{9F6564D0-674D-4C59-BAF0-DD9EF1D529FA}" dt="2025-07-09T16:17:13.775" v="4509" actId="478"/>
          <ac:picMkLst>
            <pc:docMk/>
            <pc:sldMk cId="1469910458" sldId="294"/>
            <ac:picMk id="19" creationId="{D709BC51-6088-9E48-DFCB-344812135681}"/>
          </ac:picMkLst>
        </pc:picChg>
        <pc:picChg chg="add mod">
          <ac:chgData name="MD Pravez Alam" userId="c61189738d7c360e" providerId="LiveId" clId="{9F6564D0-674D-4C59-BAF0-DD9EF1D529FA}" dt="2025-07-09T16:27:31.002" v="4932"/>
          <ac:picMkLst>
            <pc:docMk/>
            <pc:sldMk cId="1469910458" sldId="294"/>
            <ac:picMk id="20" creationId="{85E1A743-0243-87CD-160D-E9EF4549E9AC}"/>
          </ac:picMkLst>
        </pc:picChg>
      </pc:sldChg>
      <pc:sldChg chg="addSp delSp modSp add mod">
        <pc:chgData name="MD Pravez Alam" userId="c61189738d7c360e" providerId="LiveId" clId="{9F6564D0-674D-4C59-BAF0-DD9EF1D529FA}" dt="2025-07-09T17:14:49.170" v="5521" actId="20577"/>
        <pc:sldMkLst>
          <pc:docMk/>
          <pc:sldMk cId="1422919162" sldId="295"/>
        </pc:sldMkLst>
        <pc:spChg chg="mod">
          <ac:chgData name="MD Pravez Alam" userId="c61189738d7c360e" providerId="LiveId" clId="{9F6564D0-674D-4C59-BAF0-DD9EF1D529FA}" dt="2025-07-09T16:20:56.177" v="4593"/>
          <ac:spMkLst>
            <pc:docMk/>
            <pc:sldMk cId="1422919162" sldId="295"/>
            <ac:spMk id="4" creationId="{D336892E-2580-2A7A-982A-C53920BBCE01}"/>
          </ac:spMkLst>
        </pc:spChg>
        <pc:spChg chg="mod">
          <ac:chgData name="MD Pravez Alam" userId="c61189738d7c360e" providerId="LiveId" clId="{9F6564D0-674D-4C59-BAF0-DD9EF1D529FA}" dt="2025-07-09T17:14:48.732" v="5520" actId="114"/>
          <ac:spMkLst>
            <pc:docMk/>
            <pc:sldMk cId="1422919162" sldId="295"/>
            <ac:spMk id="5" creationId="{6662A89C-CD2E-CE3B-FA22-301160AD2540}"/>
          </ac:spMkLst>
        </pc:spChg>
        <pc:spChg chg="mod">
          <ac:chgData name="MD Pravez Alam" userId="c61189738d7c360e" providerId="LiveId" clId="{9F6564D0-674D-4C59-BAF0-DD9EF1D529FA}" dt="2025-07-09T16:21:08.404" v="4595"/>
          <ac:spMkLst>
            <pc:docMk/>
            <pc:sldMk cId="1422919162" sldId="295"/>
            <ac:spMk id="8" creationId="{B07FE8A8-AA68-F397-6774-07F97439902D}"/>
          </ac:spMkLst>
        </pc:spChg>
        <pc:spChg chg="add mod">
          <ac:chgData name="MD Pravez Alam" userId="c61189738d7c360e" providerId="LiveId" clId="{9F6564D0-674D-4C59-BAF0-DD9EF1D529FA}" dt="2025-07-09T17:14:49.170" v="5521" actId="20577"/>
          <ac:spMkLst>
            <pc:docMk/>
            <pc:sldMk cId="1422919162" sldId="295"/>
            <ac:spMk id="20" creationId="{5208DA70-53E7-3EC5-288E-A893BA893345}"/>
          </ac:spMkLst>
        </pc:spChg>
        <pc:spChg chg="del mod">
          <ac:chgData name="MD Pravez Alam" userId="c61189738d7c360e" providerId="LiveId" clId="{9F6564D0-674D-4C59-BAF0-DD9EF1D529FA}" dt="2025-07-09T16:22:12.547" v="4633"/>
          <ac:spMkLst>
            <pc:docMk/>
            <pc:sldMk cId="1422919162" sldId="295"/>
            <ac:spMk id="23" creationId="{E26C27A8-CB62-FE34-1F11-0C935DDB7D54}"/>
          </ac:spMkLst>
        </pc:spChg>
        <pc:grpChg chg="mod">
          <ac:chgData name="MD Pravez Alam" userId="c61189738d7c360e" providerId="LiveId" clId="{9F6564D0-674D-4C59-BAF0-DD9EF1D529FA}" dt="2025-07-09T16:20:33.277" v="4579" actId="1035"/>
          <ac:grpSpMkLst>
            <pc:docMk/>
            <pc:sldMk cId="1422919162" sldId="295"/>
            <ac:grpSpMk id="22" creationId="{CD9E6314-6571-8E42-178F-2D1C38971162}"/>
          </ac:grpSpMkLst>
        </pc:grpChg>
        <pc:picChg chg="del">
          <ac:chgData name="MD Pravez Alam" userId="c61189738d7c360e" providerId="LiveId" clId="{9F6564D0-674D-4C59-BAF0-DD9EF1D529FA}" dt="2025-07-09T16:19:36.401" v="4546" actId="478"/>
          <ac:picMkLst>
            <pc:docMk/>
            <pc:sldMk cId="1422919162" sldId="295"/>
            <ac:picMk id="14" creationId="{792DF108-0581-CEB4-1D51-8F430C7D574F}"/>
          </ac:picMkLst>
        </pc:picChg>
        <pc:picChg chg="add mod">
          <ac:chgData name="MD Pravez Alam" userId="c61189738d7c360e" providerId="LiveId" clId="{9F6564D0-674D-4C59-BAF0-DD9EF1D529FA}" dt="2025-07-09T16:20:28.913" v="4576" actId="1035"/>
          <ac:picMkLst>
            <pc:docMk/>
            <pc:sldMk cId="1422919162" sldId="295"/>
            <ac:picMk id="15" creationId="{F9CF8225-369D-F78A-23C3-2E5AC2809328}"/>
          </ac:picMkLst>
        </pc:picChg>
        <pc:picChg chg="del">
          <ac:chgData name="MD Pravez Alam" userId="c61189738d7c360e" providerId="LiveId" clId="{9F6564D0-674D-4C59-BAF0-DD9EF1D529FA}" dt="2025-07-09T16:19:35.765" v="4545" actId="478"/>
          <ac:picMkLst>
            <pc:docMk/>
            <pc:sldMk cId="1422919162" sldId="295"/>
            <ac:picMk id="18" creationId="{654286E5-C5E5-3200-F781-C4CD040C3844}"/>
          </ac:picMkLst>
        </pc:picChg>
        <pc:picChg chg="add mod">
          <ac:chgData name="MD Pravez Alam" userId="c61189738d7c360e" providerId="LiveId" clId="{9F6564D0-674D-4C59-BAF0-DD9EF1D529FA}" dt="2025-07-09T16:20:38.075" v="4591" actId="1036"/>
          <ac:picMkLst>
            <pc:docMk/>
            <pc:sldMk cId="1422919162" sldId="295"/>
            <ac:picMk id="19" creationId="{F369FC61-25CC-6C2C-7BFF-D580D38393E6}"/>
          </ac:picMkLst>
        </pc:picChg>
        <pc:picChg chg="add mod">
          <ac:chgData name="MD Pravez Alam" userId="c61189738d7c360e" providerId="LiveId" clId="{9F6564D0-674D-4C59-BAF0-DD9EF1D529FA}" dt="2025-07-09T16:27:32.444" v="4933"/>
          <ac:picMkLst>
            <pc:docMk/>
            <pc:sldMk cId="1422919162" sldId="295"/>
            <ac:picMk id="21" creationId="{4AF5C869-5CB2-3AFA-07CF-4F17A49CA0BA}"/>
          </ac:picMkLst>
        </pc:picChg>
      </pc:sldChg>
      <pc:sldChg chg="addSp delSp modSp add mod">
        <pc:chgData name="MD Pravez Alam" userId="c61189738d7c360e" providerId="LiveId" clId="{9F6564D0-674D-4C59-BAF0-DD9EF1D529FA}" dt="2025-07-09T16:27:35.478" v="4935"/>
        <pc:sldMkLst>
          <pc:docMk/>
          <pc:sldMk cId="2537502370" sldId="296"/>
        </pc:sldMkLst>
        <pc:spChg chg="add mod">
          <ac:chgData name="MD Pravez Alam" userId="c61189738d7c360e" providerId="LiveId" clId="{9F6564D0-674D-4C59-BAF0-DD9EF1D529FA}" dt="2025-07-09T16:23:38.568" v="4699" actId="1076"/>
          <ac:spMkLst>
            <pc:docMk/>
            <pc:sldMk cId="2537502370" sldId="296"/>
            <ac:spMk id="3" creationId="{13BB1F12-88C8-CB2F-E756-2856CF8419E5}"/>
          </ac:spMkLst>
        </pc:spChg>
        <pc:spChg chg="mod">
          <ac:chgData name="MD Pravez Alam" userId="c61189738d7c360e" providerId="LiveId" clId="{9F6564D0-674D-4C59-BAF0-DD9EF1D529FA}" dt="2025-07-09T16:23:04.015" v="4692" actId="20577"/>
          <ac:spMkLst>
            <pc:docMk/>
            <pc:sldMk cId="2537502370" sldId="296"/>
            <ac:spMk id="12" creationId="{F19F9734-CF4D-124F-EC12-2459BC525CA1}"/>
          </ac:spMkLst>
        </pc:spChg>
        <pc:spChg chg="del mod">
          <ac:chgData name="MD Pravez Alam" userId="c61189738d7c360e" providerId="LiveId" clId="{9F6564D0-674D-4C59-BAF0-DD9EF1D529FA}" dt="2025-07-09T16:23:39.082" v="4701"/>
          <ac:spMkLst>
            <pc:docMk/>
            <pc:sldMk cId="2537502370" sldId="296"/>
            <ac:spMk id="30" creationId="{D86DED4A-AEE1-F1E7-28C3-AF266C7852DD}"/>
          </ac:spMkLst>
        </pc:spChg>
        <pc:picChg chg="add mod">
          <ac:chgData name="MD Pravez Alam" userId="c61189738d7c360e" providerId="LiveId" clId="{9F6564D0-674D-4C59-BAF0-DD9EF1D529FA}" dt="2025-07-09T16:27:35.478" v="4935"/>
          <ac:picMkLst>
            <pc:docMk/>
            <pc:sldMk cId="2537502370" sldId="296"/>
            <ac:picMk id="4" creationId="{0035C4D7-92F3-503F-A127-9BABD9EA7B8E}"/>
          </ac:picMkLst>
        </pc:picChg>
      </pc:sldChg>
      <pc:sldChg chg="addSp delSp modSp add mod">
        <pc:chgData name="MD Pravez Alam" userId="c61189738d7c360e" providerId="LiveId" clId="{9F6564D0-674D-4C59-BAF0-DD9EF1D529FA}" dt="2025-07-09T17:01:56.509" v="5411" actId="1036"/>
        <pc:sldMkLst>
          <pc:docMk/>
          <pc:sldMk cId="2277651878" sldId="297"/>
        </pc:sldMkLst>
        <pc:spChg chg="del">
          <ac:chgData name="MD Pravez Alam" userId="c61189738d7c360e" providerId="LiveId" clId="{9F6564D0-674D-4C59-BAF0-DD9EF1D529FA}" dt="2025-07-09T16:31:51.950" v="4969" actId="478"/>
          <ac:spMkLst>
            <pc:docMk/>
            <pc:sldMk cId="2277651878" sldId="297"/>
            <ac:spMk id="3" creationId="{B4829D92-B36D-C59A-AEE2-550E09BC026C}"/>
          </ac:spMkLst>
        </pc:spChg>
        <pc:spChg chg="add mod">
          <ac:chgData name="MD Pravez Alam" userId="c61189738d7c360e" providerId="LiveId" clId="{9F6564D0-674D-4C59-BAF0-DD9EF1D529FA}" dt="2025-07-09T17:01:56.509" v="5411" actId="1036"/>
          <ac:spMkLst>
            <pc:docMk/>
            <pc:sldMk cId="2277651878" sldId="297"/>
            <ac:spMk id="5" creationId="{CCCF1A57-B371-6351-6919-1EF47F806D07}"/>
          </ac:spMkLst>
        </pc:spChg>
        <pc:spChg chg="add mod">
          <ac:chgData name="MD Pravez Alam" userId="c61189738d7c360e" providerId="LiveId" clId="{9F6564D0-674D-4C59-BAF0-DD9EF1D529FA}" dt="2025-07-09T17:01:45.431" v="5404" actId="1036"/>
          <ac:spMkLst>
            <pc:docMk/>
            <pc:sldMk cId="2277651878" sldId="297"/>
            <ac:spMk id="7" creationId="{AFB7305B-3FF4-272B-BFC7-F7C0AE5108E9}"/>
          </ac:spMkLst>
        </pc:spChg>
        <pc:spChg chg="add mod">
          <ac:chgData name="MD Pravez Alam" userId="c61189738d7c360e" providerId="LiveId" clId="{9F6564D0-674D-4C59-BAF0-DD9EF1D529FA}" dt="2025-07-09T17:01:40.898" v="5390" actId="1076"/>
          <ac:spMkLst>
            <pc:docMk/>
            <pc:sldMk cId="2277651878" sldId="297"/>
            <ac:spMk id="8" creationId="{811E3BF1-D5C7-0863-6760-2896EFFDB88A}"/>
          </ac:spMkLst>
        </pc:spChg>
        <pc:spChg chg="add mod">
          <ac:chgData name="MD Pravez Alam" userId="c61189738d7c360e" providerId="LiveId" clId="{9F6564D0-674D-4C59-BAF0-DD9EF1D529FA}" dt="2025-07-09T17:01:29.185" v="5387" actId="1036"/>
          <ac:spMkLst>
            <pc:docMk/>
            <pc:sldMk cId="2277651878" sldId="297"/>
            <ac:spMk id="9" creationId="{B3A36929-4DE6-695B-2F53-8A2E94233466}"/>
          </ac:spMkLst>
        </pc:spChg>
        <pc:spChg chg="add mod">
          <ac:chgData name="MD Pravez Alam" userId="c61189738d7c360e" providerId="LiveId" clId="{9F6564D0-674D-4C59-BAF0-DD9EF1D529FA}" dt="2025-07-09T17:01:24.693" v="5371" actId="1035"/>
          <ac:spMkLst>
            <pc:docMk/>
            <pc:sldMk cId="2277651878" sldId="297"/>
            <ac:spMk id="10" creationId="{4EC1D702-882E-151C-BD5A-C10590919315}"/>
          </ac:spMkLst>
        </pc:spChg>
        <pc:spChg chg="mod">
          <ac:chgData name="MD Pravez Alam" userId="c61189738d7c360e" providerId="LiveId" clId="{9F6564D0-674D-4C59-BAF0-DD9EF1D529FA}" dt="2025-07-09T16:31:47.714" v="4968" actId="20577"/>
          <ac:spMkLst>
            <pc:docMk/>
            <pc:sldMk cId="2277651878" sldId="297"/>
            <ac:spMk id="12" creationId="{431D0895-8CA0-FE89-173A-14E57C23A2D5}"/>
          </ac:spMkLst>
        </pc:spChg>
        <pc:spChg chg="add mod">
          <ac:chgData name="MD Pravez Alam" userId="c61189738d7c360e" providerId="LiveId" clId="{9F6564D0-674D-4C59-BAF0-DD9EF1D529FA}" dt="2025-07-09T17:01:12.098" v="5351" actId="1036"/>
          <ac:spMkLst>
            <pc:docMk/>
            <pc:sldMk cId="2277651878" sldId="297"/>
            <ac:spMk id="14" creationId="{A0BA9DE2-9B66-DBAB-5D5A-08896F5675A5}"/>
          </ac:spMkLst>
        </pc:spChg>
        <pc:picChg chg="mod">
          <ac:chgData name="MD Pravez Alam" userId="c61189738d7c360e" providerId="LiveId" clId="{9F6564D0-674D-4C59-BAF0-DD9EF1D529FA}" dt="2025-07-09T16:59:56.795" v="5304" actId="1037"/>
          <ac:picMkLst>
            <pc:docMk/>
            <pc:sldMk cId="2277651878" sldId="297"/>
            <ac:picMk id="4" creationId="{FB98FFBD-94FF-99B6-F0ED-18074A5C806A}"/>
          </ac:picMkLst>
        </pc:picChg>
        <pc:picChg chg="add mod">
          <ac:chgData name="MD Pravez Alam" userId="c61189738d7c360e" providerId="LiveId" clId="{9F6564D0-674D-4C59-BAF0-DD9EF1D529FA}" dt="2025-07-09T16:32:16.546" v="4976"/>
          <ac:picMkLst>
            <pc:docMk/>
            <pc:sldMk cId="2277651878" sldId="297"/>
            <ac:picMk id="6" creationId="{45F3E74E-BA5E-1AA2-4BA8-DD9C10375815}"/>
          </ac:picMkLst>
        </pc:picChg>
        <pc:picChg chg="add mod">
          <ac:chgData name="MD Pravez Alam" userId="c61189738d7c360e" providerId="LiveId" clId="{9F6564D0-674D-4C59-BAF0-DD9EF1D529FA}" dt="2025-07-09T17:00:59.737" v="5314" actId="1076"/>
          <ac:picMkLst>
            <pc:docMk/>
            <pc:sldMk cId="2277651878" sldId="297"/>
            <ac:picMk id="17" creationId="{C8BD58EE-6C00-9EEB-9F72-889EB992A8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463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17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70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18E0EAE-CFFE-A18C-4CB3-5CEEDF3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76060" y="717458"/>
            <a:ext cx="3233279" cy="1816716"/>
          </a:xfrm>
          <a:custGeom>
            <a:avLst/>
            <a:gdLst>
              <a:gd name="connsiteX0" fmla="*/ 142885 w 3233279"/>
              <a:gd name="connsiteY0" fmla="*/ 0 h 1816716"/>
              <a:gd name="connsiteX1" fmla="*/ 3090394 w 3233279"/>
              <a:gd name="connsiteY1" fmla="*/ 0 h 1816716"/>
              <a:gd name="connsiteX2" fmla="*/ 3233279 w 3233279"/>
              <a:gd name="connsiteY2" fmla="*/ 142885 h 1816716"/>
              <a:gd name="connsiteX3" fmla="*/ 3233279 w 3233279"/>
              <a:gd name="connsiteY3" fmla="*/ 1673831 h 1816716"/>
              <a:gd name="connsiteX4" fmla="*/ 3090394 w 3233279"/>
              <a:gd name="connsiteY4" fmla="*/ 1816716 h 1816716"/>
              <a:gd name="connsiteX5" fmla="*/ 142885 w 3233279"/>
              <a:gd name="connsiteY5" fmla="*/ 1816716 h 1816716"/>
              <a:gd name="connsiteX6" fmla="*/ 0 w 3233279"/>
              <a:gd name="connsiteY6" fmla="*/ 1673831 h 1816716"/>
              <a:gd name="connsiteX7" fmla="*/ 0 w 3233279"/>
              <a:gd name="connsiteY7" fmla="*/ 142885 h 1816716"/>
              <a:gd name="connsiteX8" fmla="*/ 142885 w 3233279"/>
              <a:gd name="connsiteY8" fmla="*/ 0 h 181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3279" h="1816716">
                <a:moveTo>
                  <a:pt x="142885" y="0"/>
                </a:moveTo>
                <a:lnTo>
                  <a:pt x="3090394" y="0"/>
                </a:lnTo>
                <a:cubicBezTo>
                  <a:pt x="3169307" y="0"/>
                  <a:pt x="3233279" y="63972"/>
                  <a:pt x="3233279" y="142885"/>
                </a:cubicBezTo>
                <a:lnTo>
                  <a:pt x="3233279" y="1673831"/>
                </a:lnTo>
                <a:cubicBezTo>
                  <a:pt x="3233279" y="1752744"/>
                  <a:pt x="3169307" y="1816716"/>
                  <a:pt x="3090394" y="1816716"/>
                </a:cubicBezTo>
                <a:lnTo>
                  <a:pt x="142885" y="1816716"/>
                </a:lnTo>
                <a:cubicBezTo>
                  <a:pt x="63972" y="1816716"/>
                  <a:pt x="0" y="1752744"/>
                  <a:pt x="0" y="1673831"/>
                </a:cubicBezTo>
                <a:lnTo>
                  <a:pt x="0" y="142885"/>
                </a:lnTo>
                <a:cubicBezTo>
                  <a:pt x="0" y="63972"/>
                  <a:pt x="63972" y="0"/>
                  <a:pt x="1428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E66B23B-6E15-5AA9-AAD2-3DEEC78CC8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76060" y="2721353"/>
            <a:ext cx="3233279" cy="1816716"/>
          </a:xfrm>
          <a:custGeom>
            <a:avLst/>
            <a:gdLst>
              <a:gd name="connsiteX0" fmla="*/ 142885 w 3233279"/>
              <a:gd name="connsiteY0" fmla="*/ 0 h 1816716"/>
              <a:gd name="connsiteX1" fmla="*/ 3090394 w 3233279"/>
              <a:gd name="connsiteY1" fmla="*/ 0 h 1816716"/>
              <a:gd name="connsiteX2" fmla="*/ 3233279 w 3233279"/>
              <a:gd name="connsiteY2" fmla="*/ 142885 h 1816716"/>
              <a:gd name="connsiteX3" fmla="*/ 3233279 w 3233279"/>
              <a:gd name="connsiteY3" fmla="*/ 1673831 h 1816716"/>
              <a:gd name="connsiteX4" fmla="*/ 3090394 w 3233279"/>
              <a:gd name="connsiteY4" fmla="*/ 1816716 h 1816716"/>
              <a:gd name="connsiteX5" fmla="*/ 142885 w 3233279"/>
              <a:gd name="connsiteY5" fmla="*/ 1816716 h 1816716"/>
              <a:gd name="connsiteX6" fmla="*/ 0 w 3233279"/>
              <a:gd name="connsiteY6" fmla="*/ 1673831 h 1816716"/>
              <a:gd name="connsiteX7" fmla="*/ 0 w 3233279"/>
              <a:gd name="connsiteY7" fmla="*/ 142885 h 1816716"/>
              <a:gd name="connsiteX8" fmla="*/ 142885 w 3233279"/>
              <a:gd name="connsiteY8" fmla="*/ 0 h 181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3279" h="1816716">
                <a:moveTo>
                  <a:pt x="142885" y="0"/>
                </a:moveTo>
                <a:lnTo>
                  <a:pt x="3090394" y="0"/>
                </a:lnTo>
                <a:cubicBezTo>
                  <a:pt x="3169307" y="0"/>
                  <a:pt x="3233279" y="63972"/>
                  <a:pt x="3233279" y="142885"/>
                </a:cubicBezTo>
                <a:lnTo>
                  <a:pt x="3233279" y="1673831"/>
                </a:lnTo>
                <a:cubicBezTo>
                  <a:pt x="3233279" y="1752744"/>
                  <a:pt x="3169307" y="1816716"/>
                  <a:pt x="3090394" y="1816716"/>
                </a:cubicBezTo>
                <a:lnTo>
                  <a:pt x="142885" y="1816716"/>
                </a:lnTo>
                <a:cubicBezTo>
                  <a:pt x="63972" y="1816716"/>
                  <a:pt x="0" y="1752744"/>
                  <a:pt x="0" y="1673831"/>
                </a:cubicBezTo>
                <a:lnTo>
                  <a:pt x="0" y="142885"/>
                </a:lnTo>
                <a:cubicBezTo>
                  <a:pt x="0" y="63972"/>
                  <a:pt x="63972" y="0"/>
                  <a:pt x="1428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3961C1-E39D-4731-3B53-1D7FCEC9C5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76059" y="4725248"/>
            <a:ext cx="3233279" cy="1816716"/>
          </a:xfrm>
          <a:custGeom>
            <a:avLst/>
            <a:gdLst>
              <a:gd name="connsiteX0" fmla="*/ 142885 w 3233279"/>
              <a:gd name="connsiteY0" fmla="*/ 0 h 1816716"/>
              <a:gd name="connsiteX1" fmla="*/ 3090394 w 3233279"/>
              <a:gd name="connsiteY1" fmla="*/ 0 h 1816716"/>
              <a:gd name="connsiteX2" fmla="*/ 3233279 w 3233279"/>
              <a:gd name="connsiteY2" fmla="*/ 142885 h 1816716"/>
              <a:gd name="connsiteX3" fmla="*/ 3233279 w 3233279"/>
              <a:gd name="connsiteY3" fmla="*/ 1673831 h 1816716"/>
              <a:gd name="connsiteX4" fmla="*/ 3090394 w 3233279"/>
              <a:gd name="connsiteY4" fmla="*/ 1816716 h 1816716"/>
              <a:gd name="connsiteX5" fmla="*/ 142885 w 3233279"/>
              <a:gd name="connsiteY5" fmla="*/ 1816716 h 1816716"/>
              <a:gd name="connsiteX6" fmla="*/ 0 w 3233279"/>
              <a:gd name="connsiteY6" fmla="*/ 1673831 h 1816716"/>
              <a:gd name="connsiteX7" fmla="*/ 0 w 3233279"/>
              <a:gd name="connsiteY7" fmla="*/ 142885 h 1816716"/>
              <a:gd name="connsiteX8" fmla="*/ 142885 w 3233279"/>
              <a:gd name="connsiteY8" fmla="*/ 0 h 181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3279" h="1816716">
                <a:moveTo>
                  <a:pt x="142885" y="0"/>
                </a:moveTo>
                <a:lnTo>
                  <a:pt x="3090394" y="0"/>
                </a:lnTo>
                <a:cubicBezTo>
                  <a:pt x="3169307" y="0"/>
                  <a:pt x="3233279" y="63972"/>
                  <a:pt x="3233279" y="142885"/>
                </a:cubicBezTo>
                <a:lnTo>
                  <a:pt x="3233279" y="1673831"/>
                </a:lnTo>
                <a:cubicBezTo>
                  <a:pt x="3233279" y="1752744"/>
                  <a:pt x="3169307" y="1816716"/>
                  <a:pt x="3090394" y="1816716"/>
                </a:cubicBezTo>
                <a:lnTo>
                  <a:pt x="142885" y="1816716"/>
                </a:lnTo>
                <a:cubicBezTo>
                  <a:pt x="63972" y="1816716"/>
                  <a:pt x="0" y="1752744"/>
                  <a:pt x="0" y="1673831"/>
                </a:cubicBezTo>
                <a:lnTo>
                  <a:pt x="0" y="142885"/>
                </a:lnTo>
                <a:cubicBezTo>
                  <a:pt x="0" y="63972"/>
                  <a:pt x="63972" y="0"/>
                  <a:pt x="1428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07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4CE7CF7-6BC2-9BA7-3526-5ED44F9C50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4341" y="1196974"/>
            <a:ext cx="2493931" cy="2232026"/>
          </a:xfrm>
          <a:custGeom>
            <a:avLst/>
            <a:gdLst>
              <a:gd name="connsiteX0" fmla="*/ 175549 w 2493931"/>
              <a:gd name="connsiteY0" fmla="*/ 0 h 2232026"/>
              <a:gd name="connsiteX1" fmla="*/ 2318382 w 2493931"/>
              <a:gd name="connsiteY1" fmla="*/ 0 h 2232026"/>
              <a:gd name="connsiteX2" fmla="*/ 2493931 w 2493931"/>
              <a:gd name="connsiteY2" fmla="*/ 175549 h 2232026"/>
              <a:gd name="connsiteX3" fmla="*/ 2493931 w 2493931"/>
              <a:gd name="connsiteY3" fmla="*/ 2056477 h 2232026"/>
              <a:gd name="connsiteX4" fmla="*/ 2318382 w 2493931"/>
              <a:gd name="connsiteY4" fmla="*/ 2232026 h 2232026"/>
              <a:gd name="connsiteX5" fmla="*/ 175549 w 2493931"/>
              <a:gd name="connsiteY5" fmla="*/ 2232026 h 2232026"/>
              <a:gd name="connsiteX6" fmla="*/ 0 w 2493931"/>
              <a:gd name="connsiteY6" fmla="*/ 2056477 h 2232026"/>
              <a:gd name="connsiteX7" fmla="*/ 0 w 2493931"/>
              <a:gd name="connsiteY7" fmla="*/ 175549 h 2232026"/>
              <a:gd name="connsiteX8" fmla="*/ 175549 w 2493931"/>
              <a:gd name="connsiteY8" fmla="*/ 0 h 223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931" h="2232026">
                <a:moveTo>
                  <a:pt x="175549" y="0"/>
                </a:moveTo>
                <a:lnTo>
                  <a:pt x="2318382" y="0"/>
                </a:lnTo>
                <a:cubicBezTo>
                  <a:pt x="2415335" y="0"/>
                  <a:pt x="2493931" y="78596"/>
                  <a:pt x="2493931" y="175549"/>
                </a:cubicBezTo>
                <a:lnTo>
                  <a:pt x="2493931" y="2056477"/>
                </a:lnTo>
                <a:cubicBezTo>
                  <a:pt x="2493931" y="2153430"/>
                  <a:pt x="2415335" y="2232026"/>
                  <a:pt x="2318382" y="2232026"/>
                </a:cubicBezTo>
                <a:lnTo>
                  <a:pt x="175549" y="2232026"/>
                </a:lnTo>
                <a:cubicBezTo>
                  <a:pt x="78596" y="2232026"/>
                  <a:pt x="0" y="2153430"/>
                  <a:pt x="0" y="2056477"/>
                </a:cubicBezTo>
                <a:lnTo>
                  <a:pt x="0" y="175549"/>
                </a:lnTo>
                <a:cubicBezTo>
                  <a:pt x="0" y="78596"/>
                  <a:pt x="78596" y="0"/>
                  <a:pt x="1755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8FB67A8-E5EC-3238-3481-A5B0A913AA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4342" y="3723431"/>
            <a:ext cx="2493931" cy="2305851"/>
          </a:xfrm>
          <a:custGeom>
            <a:avLst/>
            <a:gdLst>
              <a:gd name="connsiteX0" fmla="*/ 181355 w 2493931"/>
              <a:gd name="connsiteY0" fmla="*/ 0 h 2305851"/>
              <a:gd name="connsiteX1" fmla="*/ 2312576 w 2493931"/>
              <a:gd name="connsiteY1" fmla="*/ 0 h 2305851"/>
              <a:gd name="connsiteX2" fmla="*/ 2493931 w 2493931"/>
              <a:gd name="connsiteY2" fmla="*/ 181355 h 2305851"/>
              <a:gd name="connsiteX3" fmla="*/ 2493931 w 2493931"/>
              <a:gd name="connsiteY3" fmla="*/ 2124496 h 2305851"/>
              <a:gd name="connsiteX4" fmla="*/ 2312576 w 2493931"/>
              <a:gd name="connsiteY4" fmla="*/ 2305851 h 2305851"/>
              <a:gd name="connsiteX5" fmla="*/ 181355 w 2493931"/>
              <a:gd name="connsiteY5" fmla="*/ 2305851 h 2305851"/>
              <a:gd name="connsiteX6" fmla="*/ 0 w 2493931"/>
              <a:gd name="connsiteY6" fmla="*/ 2124496 h 2305851"/>
              <a:gd name="connsiteX7" fmla="*/ 0 w 2493931"/>
              <a:gd name="connsiteY7" fmla="*/ 181355 h 2305851"/>
              <a:gd name="connsiteX8" fmla="*/ 181355 w 2493931"/>
              <a:gd name="connsiteY8" fmla="*/ 0 h 230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931" h="2305851">
                <a:moveTo>
                  <a:pt x="181355" y="0"/>
                </a:moveTo>
                <a:lnTo>
                  <a:pt x="2312576" y="0"/>
                </a:lnTo>
                <a:cubicBezTo>
                  <a:pt x="2412736" y="0"/>
                  <a:pt x="2493931" y="81195"/>
                  <a:pt x="2493931" y="181355"/>
                </a:cubicBezTo>
                <a:lnTo>
                  <a:pt x="2493931" y="2124496"/>
                </a:lnTo>
                <a:cubicBezTo>
                  <a:pt x="2493931" y="2224656"/>
                  <a:pt x="2412736" y="2305851"/>
                  <a:pt x="2312576" y="2305851"/>
                </a:cubicBezTo>
                <a:lnTo>
                  <a:pt x="181355" y="2305851"/>
                </a:lnTo>
                <a:cubicBezTo>
                  <a:pt x="81195" y="2305851"/>
                  <a:pt x="0" y="2224656"/>
                  <a:pt x="0" y="2124496"/>
                </a:cubicBezTo>
                <a:lnTo>
                  <a:pt x="0" y="181355"/>
                </a:lnTo>
                <a:cubicBezTo>
                  <a:pt x="0" y="81195"/>
                  <a:pt x="81195" y="0"/>
                  <a:pt x="18135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8CE4F9-11DE-636C-8FDC-1BDD6EAF57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4565" y="2578100"/>
            <a:ext cx="2599303" cy="3451181"/>
          </a:xfrm>
          <a:custGeom>
            <a:avLst/>
            <a:gdLst>
              <a:gd name="connsiteX0" fmla="*/ 204435 w 2599303"/>
              <a:gd name="connsiteY0" fmla="*/ 0 h 3451181"/>
              <a:gd name="connsiteX1" fmla="*/ 2394868 w 2599303"/>
              <a:gd name="connsiteY1" fmla="*/ 0 h 3451181"/>
              <a:gd name="connsiteX2" fmla="*/ 2599303 w 2599303"/>
              <a:gd name="connsiteY2" fmla="*/ 204435 h 3451181"/>
              <a:gd name="connsiteX3" fmla="*/ 2599303 w 2599303"/>
              <a:gd name="connsiteY3" fmla="*/ 3246746 h 3451181"/>
              <a:gd name="connsiteX4" fmla="*/ 2394868 w 2599303"/>
              <a:gd name="connsiteY4" fmla="*/ 3451181 h 3451181"/>
              <a:gd name="connsiteX5" fmla="*/ 204435 w 2599303"/>
              <a:gd name="connsiteY5" fmla="*/ 3451181 h 3451181"/>
              <a:gd name="connsiteX6" fmla="*/ 0 w 2599303"/>
              <a:gd name="connsiteY6" fmla="*/ 3246746 h 3451181"/>
              <a:gd name="connsiteX7" fmla="*/ 0 w 2599303"/>
              <a:gd name="connsiteY7" fmla="*/ 204435 h 3451181"/>
              <a:gd name="connsiteX8" fmla="*/ 204435 w 2599303"/>
              <a:gd name="connsiteY8" fmla="*/ 0 h 345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9303" h="3451181">
                <a:moveTo>
                  <a:pt x="204435" y="0"/>
                </a:moveTo>
                <a:lnTo>
                  <a:pt x="2394868" y="0"/>
                </a:lnTo>
                <a:cubicBezTo>
                  <a:pt x="2507774" y="0"/>
                  <a:pt x="2599303" y="91529"/>
                  <a:pt x="2599303" y="204435"/>
                </a:cubicBezTo>
                <a:lnTo>
                  <a:pt x="2599303" y="3246746"/>
                </a:lnTo>
                <a:cubicBezTo>
                  <a:pt x="2599303" y="3359652"/>
                  <a:pt x="2507774" y="3451181"/>
                  <a:pt x="2394868" y="3451181"/>
                </a:cubicBezTo>
                <a:lnTo>
                  <a:pt x="204435" y="3451181"/>
                </a:lnTo>
                <a:cubicBezTo>
                  <a:pt x="91529" y="3451181"/>
                  <a:pt x="0" y="3359652"/>
                  <a:pt x="0" y="3246746"/>
                </a:cubicBezTo>
                <a:lnTo>
                  <a:pt x="0" y="204435"/>
                </a:lnTo>
                <a:cubicBezTo>
                  <a:pt x="0" y="91529"/>
                  <a:pt x="91529" y="0"/>
                  <a:pt x="2044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D98CA0E-3E56-E68F-C7D8-00382BCEC9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6500" y="2578101"/>
            <a:ext cx="2387686" cy="3451181"/>
          </a:xfrm>
          <a:custGeom>
            <a:avLst/>
            <a:gdLst>
              <a:gd name="connsiteX0" fmla="*/ 187792 w 2387686"/>
              <a:gd name="connsiteY0" fmla="*/ 0 h 3451181"/>
              <a:gd name="connsiteX1" fmla="*/ 2199894 w 2387686"/>
              <a:gd name="connsiteY1" fmla="*/ 0 h 3451181"/>
              <a:gd name="connsiteX2" fmla="*/ 2387686 w 2387686"/>
              <a:gd name="connsiteY2" fmla="*/ 187792 h 3451181"/>
              <a:gd name="connsiteX3" fmla="*/ 2387686 w 2387686"/>
              <a:gd name="connsiteY3" fmla="*/ 3263389 h 3451181"/>
              <a:gd name="connsiteX4" fmla="*/ 2199894 w 2387686"/>
              <a:gd name="connsiteY4" fmla="*/ 3451181 h 3451181"/>
              <a:gd name="connsiteX5" fmla="*/ 187792 w 2387686"/>
              <a:gd name="connsiteY5" fmla="*/ 3451181 h 3451181"/>
              <a:gd name="connsiteX6" fmla="*/ 0 w 2387686"/>
              <a:gd name="connsiteY6" fmla="*/ 3263389 h 3451181"/>
              <a:gd name="connsiteX7" fmla="*/ 0 w 2387686"/>
              <a:gd name="connsiteY7" fmla="*/ 187792 h 3451181"/>
              <a:gd name="connsiteX8" fmla="*/ 187792 w 2387686"/>
              <a:gd name="connsiteY8" fmla="*/ 0 h 345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87686" h="3451181">
                <a:moveTo>
                  <a:pt x="187792" y="0"/>
                </a:moveTo>
                <a:lnTo>
                  <a:pt x="2199894" y="0"/>
                </a:lnTo>
                <a:cubicBezTo>
                  <a:pt x="2303609" y="0"/>
                  <a:pt x="2387686" y="84077"/>
                  <a:pt x="2387686" y="187792"/>
                </a:cubicBezTo>
                <a:lnTo>
                  <a:pt x="2387686" y="3263389"/>
                </a:lnTo>
                <a:cubicBezTo>
                  <a:pt x="2387686" y="3367104"/>
                  <a:pt x="2303609" y="3451181"/>
                  <a:pt x="2199894" y="3451181"/>
                </a:cubicBezTo>
                <a:lnTo>
                  <a:pt x="187792" y="3451181"/>
                </a:lnTo>
                <a:cubicBezTo>
                  <a:pt x="84077" y="3451181"/>
                  <a:pt x="0" y="3367104"/>
                  <a:pt x="0" y="3263389"/>
                </a:cubicBezTo>
                <a:lnTo>
                  <a:pt x="0" y="187792"/>
                </a:lnTo>
                <a:cubicBezTo>
                  <a:pt x="0" y="84077"/>
                  <a:pt x="84077" y="0"/>
                  <a:pt x="1877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07ED7C0-6140-B889-EADF-9D046DE11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16819" y="1196974"/>
            <a:ext cx="2709954" cy="2260557"/>
          </a:xfrm>
          <a:custGeom>
            <a:avLst/>
            <a:gdLst>
              <a:gd name="connsiteX0" fmla="*/ 177793 w 2709954"/>
              <a:gd name="connsiteY0" fmla="*/ 0 h 2260557"/>
              <a:gd name="connsiteX1" fmla="*/ 2532161 w 2709954"/>
              <a:gd name="connsiteY1" fmla="*/ 0 h 2260557"/>
              <a:gd name="connsiteX2" fmla="*/ 2709954 w 2709954"/>
              <a:gd name="connsiteY2" fmla="*/ 177793 h 2260557"/>
              <a:gd name="connsiteX3" fmla="*/ 2709954 w 2709954"/>
              <a:gd name="connsiteY3" fmla="*/ 2082764 h 2260557"/>
              <a:gd name="connsiteX4" fmla="*/ 2532161 w 2709954"/>
              <a:gd name="connsiteY4" fmla="*/ 2260557 h 2260557"/>
              <a:gd name="connsiteX5" fmla="*/ 177793 w 2709954"/>
              <a:gd name="connsiteY5" fmla="*/ 2260557 h 2260557"/>
              <a:gd name="connsiteX6" fmla="*/ 0 w 2709954"/>
              <a:gd name="connsiteY6" fmla="*/ 2082764 h 2260557"/>
              <a:gd name="connsiteX7" fmla="*/ 0 w 2709954"/>
              <a:gd name="connsiteY7" fmla="*/ 177793 h 2260557"/>
              <a:gd name="connsiteX8" fmla="*/ 177793 w 2709954"/>
              <a:gd name="connsiteY8" fmla="*/ 0 h 226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9954" h="2260557">
                <a:moveTo>
                  <a:pt x="177793" y="0"/>
                </a:moveTo>
                <a:lnTo>
                  <a:pt x="2532161" y="0"/>
                </a:lnTo>
                <a:cubicBezTo>
                  <a:pt x="2630353" y="0"/>
                  <a:pt x="2709954" y="79601"/>
                  <a:pt x="2709954" y="177793"/>
                </a:cubicBezTo>
                <a:lnTo>
                  <a:pt x="2709954" y="2082764"/>
                </a:lnTo>
                <a:cubicBezTo>
                  <a:pt x="2709954" y="2180956"/>
                  <a:pt x="2630353" y="2260557"/>
                  <a:pt x="2532161" y="2260557"/>
                </a:cubicBezTo>
                <a:lnTo>
                  <a:pt x="177793" y="2260557"/>
                </a:lnTo>
                <a:cubicBezTo>
                  <a:pt x="79601" y="2260557"/>
                  <a:pt x="0" y="2180956"/>
                  <a:pt x="0" y="2082764"/>
                </a:cubicBezTo>
                <a:lnTo>
                  <a:pt x="0" y="177793"/>
                </a:lnTo>
                <a:cubicBezTo>
                  <a:pt x="0" y="79601"/>
                  <a:pt x="79601" y="0"/>
                  <a:pt x="1777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69AD42B-95AD-E387-4E6E-26ACB1B739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16819" y="3723431"/>
            <a:ext cx="2709954" cy="2305850"/>
          </a:xfrm>
          <a:custGeom>
            <a:avLst/>
            <a:gdLst>
              <a:gd name="connsiteX0" fmla="*/ 173301 w 2709954"/>
              <a:gd name="connsiteY0" fmla="*/ 0 h 2203450"/>
              <a:gd name="connsiteX1" fmla="*/ 2536653 w 2709954"/>
              <a:gd name="connsiteY1" fmla="*/ 0 h 2203450"/>
              <a:gd name="connsiteX2" fmla="*/ 2709954 w 2709954"/>
              <a:gd name="connsiteY2" fmla="*/ 173301 h 2203450"/>
              <a:gd name="connsiteX3" fmla="*/ 2709954 w 2709954"/>
              <a:gd name="connsiteY3" fmla="*/ 2030149 h 2203450"/>
              <a:gd name="connsiteX4" fmla="*/ 2536653 w 2709954"/>
              <a:gd name="connsiteY4" fmla="*/ 2203450 h 2203450"/>
              <a:gd name="connsiteX5" fmla="*/ 173301 w 2709954"/>
              <a:gd name="connsiteY5" fmla="*/ 2203450 h 2203450"/>
              <a:gd name="connsiteX6" fmla="*/ 0 w 2709954"/>
              <a:gd name="connsiteY6" fmla="*/ 2030149 h 2203450"/>
              <a:gd name="connsiteX7" fmla="*/ 0 w 2709954"/>
              <a:gd name="connsiteY7" fmla="*/ 173301 h 2203450"/>
              <a:gd name="connsiteX8" fmla="*/ 173301 w 2709954"/>
              <a:gd name="connsiteY8" fmla="*/ 0 h 220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9954" h="2203450">
                <a:moveTo>
                  <a:pt x="173301" y="0"/>
                </a:moveTo>
                <a:lnTo>
                  <a:pt x="2536653" y="0"/>
                </a:lnTo>
                <a:cubicBezTo>
                  <a:pt x="2632364" y="0"/>
                  <a:pt x="2709954" y="77590"/>
                  <a:pt x="2709954" y="173301"/>
                </a:cubicBezTo>
                <a:lnTo>
                  <a:pt x="2709954" y="2030149"/>
                </a:lnTo>
                <a:cubicBezTo>
                  <a:pt x="2709954" y="2125860"/>
                  <a:pt x="2632364" y="2203450"/>
                  <a:pt x="2536653" y="2203450"/>
                </a:cubicBezTo>
                <a:lnTo>
                  <a:pt x="173301" y="2203450"/>
                </a:lnTo>
                <a:cubicBezTo>
                  <a:pt x="77590" y="2203450"/>
                  <a:pt x="0" y="2125860"/>
                  <a:pt x="0" y="2030149"/>
                </a:cubicBezTo>
                <a:lnTo>
                  <a:pt x="0" y="173301"/>
                </a:lnTo>
                <a:cubicBezTo>
                  <a:pt x="0" y="77590"/>
                  <a:pt x="77590" y="0"/>
                  <a:pt x="173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3899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150A8F-FBFA-4653-1797-1C9816C6C0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226" y="2644170"/>
            <a:ext cx="3927995" cy="3172810"/>
          </a:xfrm>
          <a:custGeom>
            <a:avLst/>
            <a:gdLst>
              <a:gd name="connsiteX0" fmla="*/ 249542 w 3927995"/>
              <a:gd name="connsiteY0" fmla="*/ 0 h 3172810"/>
              <a:gd name="connsiteX1" fmla="*/ 3678453 w 3927995"/>
              <a:gd name="connsiteY1" fmla="*/ 0 h 3172810"/>
              <a:gd name="connsiteX2" fmla="*/ 3927995 w 3927995"/>
              <a:gd name="connsiteY2" fmla="*/ 249542 h 3172810"/>
              <a:gd name="connsiteX3" fmla="*/ 3927995 w 3927995"/>
              <a:gd name="connsiteY3" fmla="*/ 2923268 h 3172810"/>
              <a:gd name="connsiteX4" fmla="*/ 3678453 w 3927995"/>
              <a:gd name="connsiteY4" fmla="*/ 3172810 h 3172810"/>
              <a:gd name="connsiteX5" fmla="*/ 249542 w 3927995"/>
              <a:gd name="connsiteY5" fmla="*/ 3172810 h 3172810"/>
              <a:gd name="connsiteX6" fmla="*/ 0 w 3927995"/>
              <a:gd name="connsiteY6" fmla="*/ 2923268 h 3172810"/>
              <a:gd name="connsiteX7" fmla="*/ 0 w 3927995"/>
              <a:gd name="connsiteY7" fmla="*/ 249542 h 3172810"/>
              <a:gd name="connsiteX8" fmla="*/ 249542 w 3927995"/>
              <a:gd name="connsiteY8" fmla="*/ 0 h 317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7995" h="3172810">
                <a:moveTo>
                  <a:pt x="249542" y="0"/>
                </a:moveTo>
                <a:lnTo>
                  <a:pt x="3678453" y="0"/>
                </a:lnTo>
                <a:cubicBezTo>
                  <a:pt x="3816271" y="0"/>
                  <a:pt x="3927995" y="111724"/>
                  <a:pt x="3927995" y="249542"/>
                </a:cubicBezTo>
                <a:lnTo>
                  <a:pt x="3927995" y="2923268"/>
                </a:lnTo>
                <a:cubicBezTo>
                  <a:pt x="3927995" y="3061086"/>
                  <a:pt x="3816271" y="3172810"/>
                  <a:pt x="3678453" y="3172810"/>
                </a:cubicBezTo>
                <a:lnTo>
                  <a:pt x="249542" y="3172810"/>
                </a:lnTo>
                <a:cubicBezTo>
                  <a:pt x="111724" y="3172810"/>
                  <a:pt x="0" y="3061086"/>
                  <a:pt x="0" y="2923268"/>
                </a:cubicBezTo>
                <a:lnTo>
                  <a:pt x="0" y="249542"/>
                </a:lnTo>
                <a:cubicBezTo>
                  <a:pt x="0" y="111724"/>
                  <a:pt x="111724" y="0"/>
                  <a:pt x="2495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157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66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490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83DCFB-E8EC-208C-E0CE-058350F727B1}"/>
              </a:ext>
            </a:extLst>
          </p:cNvPr>
          <p:cNvSpPr/>
          <p:nvPr userDrawn="1"/>
        </p:nvSpPr>
        <p:spPr>
          <a:xfrm>
            <a:off x="2314575" y="0"/>
            <a:ext cx="779145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386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9E95735-3BA7-8EE4-B195-AA30D8193F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0600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9A11C9E-8EA2-A0D4-1498-FE851A29FC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19043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D0A81E6-6DDA-B0F7-666B-F46C7A242D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7486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63D1538-80FE-35B9-7B2E-E8FC164E10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5928" y="3776863"/>
            <a:ext cx="2325472" cy="2271513"/>
          </a:xfrm>
          <a:custGeom>
            <a:avLst/>
            <a:gdLst>
              <a:gd name="connsiteX0" fmla="*/ 178654 w 2325472"/>
              <a:gd name="connsiteY0" fmla="*/ 0 h 2271513"/>
              <a:gd name="connsiteX1" fmla="*/ 2146818 w 2325472"/>
              <a:gd name="connsiteY1" fmla="*/ 0 h 2271513"/>
              <a:gd name="connsiteX2" fmla="*/ 2325472 w 2325472"/>
              <a:gd name="connsiteY2" fmla="*/ 178654 h 2271513"/>
              <a:gd name="connsiteX3" fmla="*/ 2325472 w 2325472"/>
              <a:gd name="connsiteY3" fmla="*/ 2092859 h 2271513"/>
              <a:gd name="connsiteX4" fmla="*/ 2146818 w 2325472"/>
              <a:gd name="connsiteY4" fmla="*/ 2271513 h 2271513"/>
              <a:gd name="connsiteX5" fmla="*/ 178654 w 2325472"/>
              <a:gd name="connsiteY5" fmla="*/ 2271513 h 2271513"/>
              <a:gd name="connsiteX6" fmla="*/ 0 w 2325472"/>
              <a:gd name="connsiteY6" fmla="*/ 2092859 h 2271513"/>
              <a:gd name="connsiteX7" fmla="*/ 0 w 2325472"/>
              <a:gd name="connsiteY7" fmla="*/ 178654 h 2271513"/>
              <a:gd name="connsiteX8" fmla="*/ 178654 w 2325472"/>
              <a:gd name="connsiteY8" fmla="*/ 0 h 227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5472" h="2271513">
                <a:moveTo>
                  <a:pt x="178654" y="0"/>
                </a:moveTo>
                <a:lnTo>
                  <a:pt x="2146818" y="0"/>
                </a:lnTo>
                <a:cubicBezTo>
                  <a:pt x="2245486" y="0"/>
                  <a:pt x="2325472" y="79986"/>
                  <a:pt x="2325472" y="178654"/>
                </a:cubicBezTo>
                <a:lnTo>
                  <a:pt x="2325472" y="2092859"/>
                </a:lnTo>
                <a:cubicBezTo>
                  <a:pt x="2325472" y="2191527"/>
                  <a:pt x="2245486" y="2271513"/>
                  <a:pt x="2146818" y="2271513"/>
                </a:cubicBezTo>
                <a:lnTo>
                  <a:pt x="178654" y="2271513"/>
                </a:lnTo>
                <a:cubicBezTo>
                  <a:pt x="79986" y="2271513"/>
                  <a:pt x="0" y="2191527"/>
                  <a:pt x="0" y="2092859"/>
                </a:cubicBezTo>
                <a:lnTo>
                  <a:pt x="0" y="178654"/>
                </a:lnTo>
                <a:cubicBezTo>
                  <a:pt x="0" y="79986"/>
                  <a:pt x="79986" y="0"/>
                  <a:pt x="1786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949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19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284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4CA004-B1AA-F0AE-F19E-756725758F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55980" y="1107483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89AE022-733B-6F7C-D742-4EB956ED6E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04888" y="1107483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32B8061-E09C-38EA-5A30-5687452EF19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55980" y="3621842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C142B4E-8D5E-CFD8-DFE4-C9293C3302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04889" y="3621842"/>
            <a:ext cx="1979613" cy="2353517"/>
          </a:xfrm>
          <a:custGeom>
            <a:avLst/>
            <a:gdLst>
              <a:gd name="connsiteX0" fmla="*/ 155697 w 1979613"/>
              <a:gd name="connsiteY0" fmla="*/ 0 h 2353517"/>
              <a:gd name="connsiteX1" fmla="*/ 1823916 w 1979613"/>
              <a:gd name="connsiteY1" fmla="*/ 0 h 2353517"/>
              <a:gd name="connsiteX2" fmla="*/ 1979613 w 1979613"/>
              <a:gd name="connsiteY2" fmla="*/ 155697 h 2353517"/>
              <a:gd name="connsiteX3" fmla="*/ 1979613 w 1979613"/>
              <a:gd name="connsiteY3" fmla="*/ 2197820 h 2353517"/>
              <a:gd name="connsiteX4" fmla="*/ 1823916 w 1979613"/>
              <a:gd name="connsiteY4" fmla="*/ 2353517 h 2353517"/>
              <a:gd name="connsiteX5" fmla="*/ 155697 w 1979613"/>
              <a:gd name="connsiteY5" fmla="*/ 2353517 h 2353517"/>
              <a:gd name="connsiteX6" fmla="*/ 0 w 1979613"/>
              <a:gd name="connsiteY6" fmla="*/ 2197820 h 2353517"/>
              <a:gd name="connsiteX7" fmla="*/ 0 w 1979613"/>
              <a:gd name="connsiteY7" fmla="*/ 155697 h 2353517"/>
              <a:gd name="connsiteX8" fmla="*/ 155697 w 1979613"/>
              <a:gd name="connsiteY8" fmla="*/ 0 h 23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9613" h="2353517">
                <a:moveTo>
                  <a:pt x="155697" y="0"/>
                </a:moveTo>
                <a:lnTo>
                  <a:pt x="1823916" y="0"/>
                </a:lnTo>
                <a:cubicBezTo>
                  <a:pt x="1909905" y="0"/>
                  <a:pt x="1979613" y="69708"/>
                  <a:pt x="1979613" y="155697"/>
                </a:cubicBezTo>
                <a:lnTo>
                  <a:pt x="1979613" y="2197820"/>
                </a:lnTo>
                <a:cubicBezTo>
                  <a:pt x="1979613" y="2283809"/>
                  <a:pt x="1909905" y="2353517"/>
                  <a:pt x="1823916" y="2353517"/>
                </a:cubicBezTo>
                <a:lnTo>
                  <a:pt x="155697" y="2353517"/>
                </a:lnTo>
                <a:cubicBezTo>
                  <a:pt x="69708" y="2353517"/>
                  <a:pt x="0" y="2283809"/>
                  <a:pt x="0" y="2197820"/>
                </a:cubicBezTo>
                <a:lnTo>
                  <a:pt x="0" y="155697"/>
                </a:lnTo>
                <a:cubicBezTo>
                  <a:pt x="0" y="69708"/>
                  <a:pt x="69708" y="0"/>
                  <a:pt x="1556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53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8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F30451A-A827-AD97-9A3B-7745E66BFF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6069" y="2161677"/>
            <a:ext cx="2654575" cy="3155964"/>
          </a:xfrm>
          <a:custGeom>
            <a:avLst/>
            <a:gdLst>
              <a:gd name="connsiteX0" fmla="*/ 208782 w 2654575"/>
              <a:gd name="connsiteY0" fmla="*/ 0 h 3155964"/>
              <a:gd name="connsiteX1" fmla="*/ 2445793 w 2654575"/>
              <a:gd name="connsiteY1" fmla="*/ 0 h 3155964"/>
              <a:gd name="connsiteX2" fmla="*/ 2654575 w 2654575"/>
              <a:gd name="connsiteY2" fmla="*/ 208782 h 3155964"/>
              <a:gd name="connsiteX3" fmla="*/ 2654575 w 2654575"/>
              <a:gd name="connsiteY3" fmla="*/ 2947182 h 3155964"/>
              <a:gd name="connsiteX4" fmla="*/ 2445793 w 2654575"/>
              <a:gd name="connsiteY4" fmla="*/ 3155964 h 3155964"/>
              <a:gd name="connsiteX5" fmla="*/ 208782 w 2654575"/>
              <a:gd name="connsiteY5" fmla="*/ 3155964 h 3155964"/>
              <a:gd name="connsiteX6" fmla="*/ 0 w 2654575"/>
              <a:gd name="connsiteY6" fmla="*/ 2947182 h 3155964"/>
              <a:gd name="connsiteX7" fmla="*/ 0 w 2654575"/>
              <a:gd name="connsiteY7" fmla="*/ 208782 h 3155964"/>
              <a:gd name="connsiteX8" fmla="*/ 208782 w 2654575"/>
              <a:gd name="connsiteY8" fmla="*/ 0 h 31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4575" h="3155964">
                <a:moveTo>
                  <a:pt x="208782" y="0"/>
                </a:moveTo>
                <a:lnTo>
                  <a:pt x="2445793" y="0"/>
                </a:lnTo>
                <a:cubicBezTo>
                  <a:pt x="2561100" y="0"/>
                  <a:pt x="2654575" y="93475"/>
                  <a:pt x="2654575" y="208782"/>
                </a:cubicBezTo>
                <a:lnTo>
                  <a:pt x="2654575" y="2947182"/>
                </a:lnTo>
                <a:cubicBezTo>
                  <a:pt x="2654575" y="3062489"/>
                  <a:pt x="2561100" y="3155964"/>
                  <a:pt x="2445793" y="3155964"/>
                </a:cubicBezTo>
                <a:lnTo>
                  <a:pt x="208782" y="3155964"/>
                </a:lnTo>
                <a:cubicBezTo>
                  <a:pt x="93475" y="3155964"/>
                  <a:pt x="0" y="3062489"/>
                  <a:pt x="0" y="2947182"/>
                </a:cubicBezTo>
                <a:lnTo>
                  <a:pt x="0" y="208782"/>
                </a:lnTo>
                <a:cubicBezTo>
                  <a:pt x="0" y="93475"/>
                  <a:pt x="93475" y="0"/>
                  <a:pt x="208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1F2A65-1815-2F76-CF25-51D657B5C8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8140" y="2161677"/>
            <a:ext cx="2654575" cy="3155964"/>
          </a:xfrm>
          <a:custGeom>
            <a:avLst/>
            <a:gdLst>
              <a:gd name="connsiteX0" fmla="*/ 208782 w 2654575"/>
              <a:gd name="connsiteY0" fmla="*/ 0 h 3155964"/>
              <a:gd name="connsiteX1" fmla="*/ 2445793 w 2654575"/>
              <a:gd name="connsiteY1" fmla="*/ 0 h 3155964"/>
              <a:gd name="connsiteX2" fmla="*/ 2654575 w 2654575"/>
              <a:gd name="connsiteY2" fmla="*/ 208782 h 3155964"/>
              <a:gd name="connsiteX3" fmla="*/ 2654575 w 2654575"/>
              <a:gd name="connsiteY3" fmla="*/ 2947182 h 3155964"/>
              <a:gd name="connsiteX4" fmla="*/ 2445793 w 2654575"/>
              <a:gd name="connsiteY4" fmla="*/ 3155964 h 3155964"/>
              <a:gd name="connsiteX5" fmla="*/ 208782 w 2654575"/>
              <a:gd name="connsiteY5" fmla="*/ 3155964 h 3155964"/>
              <a:gd name="connsiteX6" fmla="*/ 0 w 2654575"/>
              <a:gd name="connsiteY6" fmla="*/ 2947182 h 3155964"/>
              <a:gd name="connsiteX7" fmla="*/ 0 w 2654575"/>
              <a:gd name="connsiteY7" fmla="*/ 208782 h 3155964"/>
              <a:gd name="connsiteX8" fmla="*/ 208782 w 2654575"/>
              <a:gd name="connsiteY8" fmla="*/ 0 h 31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4575" h="3155964">
                <a:moveTo>
                  <a:pt x="208782" y="0"/>
                </a:moveTo>
                <a:lnTo>
                  <a:pt x="2445793" y="0"/>
                </a:lnTo>
                <a:cubicBezTo>
                  <a:pt x="2561100" y="0"/>
                  <a:pt x="2654575" y="93475"/>
                  <a:pt x="2654575" y="208782"/>
                </a:cubicBezTo>
                <a:lnTo>
                  <a:pt x="2654575" y="2947182"/>
                </a:lnTo>
                <a:cubicBezTo>
                  <a:pt x="2654575" y="3062489"/>
                  <a:pt x="2561100" y="3155964"/>
                  <a:pt x="2445793" y="3155964"/>
                </a:cubicBezTo>
                <a:lnTo>
                  <a:pt x="208782" y="3155964"/>
                </a:lnTo>
                <a:cubicBezTo>
                  <a:pt x="93475" y="3155964"/>
                  <a:pt x="0" y="3062489"/>
                  <a:pt x="0" y="2947182"/>
                </a:cubicBezTo>
                <a:lnTo>
                  <a:pt x="0" y="208782"/>
                </a:lnTo>
                <a:cubicBezTo>
                  <a:pt x="0" y="93475"/>
                  <a:pt x="93475" y="0"/>
                  <a:pt x="208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9075098-1B54-88EF-CDC9-648EA16A28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0211" y="2161677"/>
            <a:ext cx="2654575" cy="3155964"/>
          </a:xfrm>
          <a:custGeom>
            <a:avLst/>
            <a:gdLst>
              <a:gd name="connsiteX0" fmla="*/ 208782 w 2654575"/>
              <a:gd name="connsiteY0" fmla="*/ 0 h 3155964"/>
              <a:gd name="connsiteX1" fmla="*/ 2445793 w 2654575"/>
              <a:gd name="connsiteY1" fmla="*/ 0 h 3155964"/>
              <a:gd name="connsiteX2" fmla="*/ 2654575 w 2654575"/>
              <a:gd name="connsiteY2" fmla="*/ 208782 h 3155964"/>
              <a:gd name="connsiteX3" fmla="*/ 2654575 w 2654575"/>
              <a:gd name="connsiteY3" fmla="*/ 2947182 h 3155964"/>
              <a:gd name="connsiteX4" fmla="*/ 2445793 w 2654575"/>
              <a:gd name="connsiteY4" fmla="*/ 3155964 h 3155964"/>
              <a:gd name="connsiteX5" fmla="*/ 208782 w 2654575"/>
              <a:gd name="connsiteY5" fmla="*/ 3155964 h 3155964"/>
              <a:gd name="connsiteX6" fmla="*/ 0 w 2654575"/>
              <a:gd name="connsiteY6" fmla="*/ 2947182 h 3155964"/>
              <a:gd name="connsiteX7" fmla="*/ 0 w 2654575"/>
              <a:gd name="connsiteY7" fmla="*/ 208782 h 3155964"/>
              <a:gd name="connsiteX8" fmla="*/ 208782 w 2654575"/>
              <a:gd name="connsiteY8" fmla="*/ 0 h 31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4575" h="3155964">
                <a:moveTo>
                  <a:pt x="208782" y="0"/>
                </a:moveTo>
                <a:lnTo>
                  <a:pt x="2445793" y="0"/>
                </a:lnTo>
                <a:cubicBezTo>
                  <a:pt x="2561100" y="0"/>
                  <a:pt x="2654575" y="93475"/>
                  <a:pt x="2654575" y="208782"/>
                </a:cubicBezTo>
                <a:lnTo>
                  <a:pt x="2654575" y="2947182"/>
                </a:lnTo>
                <a:cubicBezTo>
                  <a:pt x="2654575" y="3062489"/>
                  <a:pt x="2561100" y="3155964"/>
                  <a:pt x="2445793" y="3155964"/>
                </a:cubicBezTo>
                <a:lnTo>
                  <a:pt x="208782" y="3155964"/>
                </a:lnTo>
                <a:cubicBezTo>
                  <a:pt x="93475" y="3155964"/>
                  <a:pt x="0" y="3062489"/>
                  <a:pt x="0" y="2947182"/>
                </a:cubicBezTo>
                <a:lnTo>
                  <a:pt x="0" y="208782"/>
                </a:lnTo>
                <a:cubicBezTo>
                  <a:pt x="0" y="93475"/>
                  <a:pt x="93475" y="0"/>
                  <a:pt x="208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8085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427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744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DC9E484-7424-B8ED-BDFF-774DDE7A3A6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91"/>
          <a:stretch>
            <a:fillRect/>
          </a:stretch>
        </p:blipFill>
        <p:spPr>
          <a:xfrm>
            <a:off x="3018691" y="136689"/>
            <a:ext cx="6154618" cy="6584622"/>
          </a:xfrm>
          <a:custGeom>
            <a:avLst/>
            <a:gdLst>
              <a:gd name="connsiteX0" fmla="*/ 0 w 1837407"/>
              <a:gd name="connsiteY0" fmla="*/ 0 h 1965783"/>
              <a:gd name="connsiteX1" fmla="*/ 1837407 w 1837407"/>
              <a:gd name="connsiteY1" fmla="*/ 0 h 1965783"/>
              <a:gd name="connsiteX2" fmla="*/ 1837407 w 1837407"/>
              <a:gd name="connsiteY2" fmla="*/ 1965783 h 1965783"/>
              <a:gd name="connsiteX3" fmla="*/ 0 w 1837407"/>
              <a:gd name="connsiteY3" fmla="*/ 1965783 h 196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7407" h="1965783">
                <a:moveTo>
                  <a:pt x="0" y="0"/>
                </a:moveTo>
                <a:lnTo>
                  <a:pt x="1837407" y="0"/>
                </a:lnTo>
                <a:lnTo>
                  <a:pt x="1837407" y="1965783"/>
                </a:lnTo>
                <a:lnTo>
                  <a:pt x="0" y="1965783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26068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sv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28.svg"/><Relationship Id="rId7" Type="http://schemas.openxmlformats.org/officeDocument/2006/relationships/hyperlink" Target="https://github.com/pravej123/Python_Project/tree/main/Customer%20Sentiment%20Analysi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linkedin.com/in/hytp/" TargetMode="External"/><Relationship Id="rId5" Type="http://schemas.openxmlformats.org/officeDocument/2006/relationships/hyperlink" Target="mailto:mdpravej469@gmail.com" TargetMode="Externa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43681BE-0229-1362-B2AA-82FA5883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46" y="2339932"/>
            <a:ext cx="6290508" cy="196578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C1E0EA-DB4E-E0D2-5ED3-3250383A4019}"/>
              </a:ext>
            </a:extLst>
          </p:cNvPr>
          <p:cNvSpPr/>
          <p:nvPr/>
        </p:nvSpPr>
        <p:spPr>
          <a:xfrm>
            <a:off x="2960172" y="4562574"/>
            <a:ext cx="6290508" cy="569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46D07-4060-346B-6D28-E997385F9F72}"/>
              </a:ext>
            </a:extLst>
          </p:cNvPr>
          <p:cNvSpPr txBox="1"/>
          <p:nvPr/>
        </p:nvSpPr>
        <p:spPr>
          <a:xfrm>
            <a:off x="3966210" y="4699703"/>
            <a:ext cx="4259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Poppins SemiBold" panose="00000700000000000000" pitchFamily="2" charset="0"/>
              </a:rPr>
              <a:t>Submitted By :- Md Pravez Alam</a:t>
            </a:r>
          </a:p>
        </p:txBody>
      </p:sp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795586AA-D70E-B0D7-CBC2-C48721F5B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1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1614186" y="396407"/>
            <a:ext cx="7607300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KPI Cards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26D881-1992-E6D9-0D47-B89C66CF6B86}"/>
              </a:ext>
            </a:extLst>
          </p:cNvPr>
          <p:cNvSpPr/>
          <p:nvPr/>
        </p:nvSpPr>
        <p:spPr>
          <a:xfrm>
            <a:off x="7909164" y="304263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CBFAF-91A7-78F1-82E3-038F0374E811}"/>
              </a:ext>
            </a:extLst>
          </p:cNvPr>
          <p:cNvSpPr txBox="1"/>
          <p:nvPr/>
        </p:nvSpPr>
        <p:spPr>
          <a:xfrm>
            <a:off x="7979421" y="3825000"/>
            <a:ext cx="3910652" cy="1598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sz="1100" b="1" dirty="0">
                <a:solidFill>
                  <a:srgbClr val="FF5A5F"/>
                </a:solidFill>
              </a:rPr>
              <a:t>Median Price – ₹120.00</a:t>
            </a:r>
            <a:br>
              <a:rPr lang="en-US" sz="1100" dirty="0"/>
            </a:b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➤ Represents the middle point of all listing prices.</a:t>
            </a:r>
            <a:b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Half of the listings are priced below ₹120 and half above.</a:t>
            </a:r>
            <a:b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This is a good benchmark for understanding general affordability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IN" sz="1100" dirty="0">
              <a:latin typeface="+mn-lt"/>
            </a:endParaRPr>
          </a:p>
        </p:txBody>
      </p:sp>
      <p:sp>
        <p:nvSpPr>
          <p:cNvPr id="28" name="Graphic 3" descr="Heart with solid fill">
            <a:extLst>
              <a:ext uri="{FF2B5EF4-FFF2-40B4-BE49-F238E27FC236}">
                <a16:creationId xmlns:a16="http://schemas.microsoft.com/office/drawing/2014/main" id="{26C0344C-AD51-BED9-4796-4E3975AE633E}"/>
              </a:ext>
            </a:extLst>
          </p:cNvPr>
          <p:cNvSpPr/>
          <p:nvPr/>
        </p:nvSpPr>
        <p:spPr>
          <a:xfrm>
            <a:off x="11450586" y="3160440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955F6D-E171-29B9-55EC-AE430C4A7BD0}"/>
              </a:ext>
            </a:extLst>
          </p:cNvPr>
          <p:cNvSpPr/>
          <p:nvPr/>
        </p:nvSpPr>
        <p:spPr>
          <a:xfrm>
            <a:off x="232912" y="3126927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Graphic 3" descr="Heart with solid fill">
            <a:extLst>
              <a:ext uri="{FF2B5EF4-FFF2-40B4-BE49-F238E27FC236}">
                <a16:creationId xmlns:a16="http://schemas.microsoft.com/office/drawing/2014/main" id="{BF0E8302-C527-817D-94C9-611D3699B976}"/>
              </a:ext>
            </a:extLst>
          </p:cNvPr>
          <p:cNvSpPr/>
          <p:nvPr/>
        </p:nvSpPr>
        <p:spPr>
          <a:xfrm>
            <a:off x="3704084" y="3358843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C1BEF062-EAFB-6144-9E62-EE200E0BA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27" y="3652602"/>
            <a:ext cx="3830128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5A5F"/>
                </a:solidFill>
                <a:effectLst/>
                <a:latin typeface="Arial" panose="020B0604020202020204" pitchFamily="34" charset="0"/>
              </a:rPr>
              <a:t>City-wise Price–Rating Correlation – 0.98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is a very strong positive correlation between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price and rating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It means: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Higher-priced listings tend to have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better ratings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likely due to better service, amenities, or locations.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5A5F"/>
                </a:solidFill>
                <a:effectLst/>
                <a:latin typeface="Arial" panose="020B0604020202020204" pitchFamily="34" charset="0"/>
              </a:rPr>
              <a:t>Max Price Listings – ₹95.20K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Indicates the 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highest-priced listing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the dataset. This helps identify luxury properties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3DD9C56-89E3-A2DE-24BD-DACE0046A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25" y="4639930"/>
            <a:ext cx="3542783" cy="885949"/>
          </a:xfrm>
          <a:prstGeom prst="rect">
            <a:avLst/>
          </a:prstGeom>
        </p:spPr>
      </p:pic>
      <p:pic>
        <p:nvPicPr>
          <p:cNvPr id="38" name="Picture 37" descr="A red and white price tag with black text&#10;&#10;AI-generated content may be incorrect.">
            <a:extLst>
              <a:ext uri="{FF2B5EF4-FFF2-40B4-BE49-F238E27FC236}">
                <a16:creationId xmlns:a16="http://schemas.microsoft.com/office/drawing/2014/main" id="{83A59BB2-5FCA-051C-35B2-C23207202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55" y="3707510"/>
            <a:ext cx="2029108" cy="885949"/>
          </a:xfrm>
          <a:prstGeom prst="rect">
            <a:avLst/>
          </a:prstGeom>
        </p:spPr>
      </p:pic>
      <p:pic>
        <p:nvPicPr>
          <p:cNvPr id="39" name="Picture 38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15AD0807-8CB1-0546-9D4B-1B6CDAF8A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406770" y="439796"/>
            <a:ext cx="6419481" cy="886066"/>
            <a:chOff x="2559271" y="1408647"/>
            <a:chExt cx="5837237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2559271" y="1408647"/>
              <a:ext cx="5837237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2892646" y="1528514"/>
              <a:ext cx="40862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Chart </a:t>
              </a:r>
              <a:r>
                <a:rPr lang="en-IN" sz="3000" b="1" spc="0" dirty="0" err="1">
                  <a:solidFill>
                    <a:srgbClr val="FF5A5F"/>
                  </a:solidFill>
                  <a:latin typeface="+mj-lt"/>
                </a:rPr>
                <a:t>Explainations</a:t>
              </a:r>
              <a:endParaRPr lang="en-IN" sz="30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3BF6F8-5BE1-B6B4-5C7E-2A232C75171C}"/>
              </a:ext>
            </a:extLst>
          </p:cNvPr>
          <p:cNvSpPr/>
          <p:nvPr/>
        </p:nvSpPr>
        <p:spPr>
          <a:xfrm>
            <a:off x="7962164" y="3126927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Graphic 3" descr="Heart with solid fill">
            <a:extLst>
              <a:ext uri="{FF2B5EF4-FFF2-40B4-BE49-F238E27FC236}">
                <a16:creationId xmlns:a16="http://schemas.microsoft.com/office/drawing/2014/main" id="{A9738521-EAA6-BC10-9013-A060541D6398}"/>
              </a:ext>
            </a:extLst>
          </p:cNvPr>
          <p:cNvSpPr/>
          <p:nvPr/>
        </p:nvSpPr>
        <p:spPr>
          <a:xfrm>
            <a:off x="11433336" y="3358843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6BC706C-41AB-E48B-D0EA-0930F53E3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1179" y="3575657"/>
            <a:ext cx="3830128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 err="1">
                <a:solidFill>
                  <a:srgbClr val="FF5A5F"/>
                </a:solidFill>
              </a:rPr>
              <a:t>Avg_Price</a:t>
            </a:r>
            <a:r>
              <a:rPr lang="en-US" sz="1300" b="1" dirty="0">
                <a:solidFill>
                  <a:srgbClr val="FF5A5F"/>
                </a:solidFill>
              </a:rPr>
              <a:t> by Property Type (Bar Chart)</a:t>
            </a:r>
          </a:p>
          <a:p>
            <a:r>
              <a:rPr lang="en-US" sz="1300" b="1" dirty="0"/>
              <a:t>Explanation:</a:t>
            </a:r>
            <a:br>
              <a:rPr lang="en-US" sz="1300" dirty="0"/>
            </a:br>
            <a:r>
              <a:rPr lang="en-US" sz="1300" dirty="0"/>
              <a:t>➤ </a:t>
            </a:r>
            <a:r>
              <a:rPr lang="en-US" sz="1300" i="1" dirty="0"/>
              <a:t>Entire homes</a:t>
            </a:r>
            <a:r>
              <a:rPr lang="en-US" sz="1300" dirty="0"/>
              <a:t> have the highest average price: ₹187.27.</a:t>
            </a:r>
            <a:br>
              <a:rPr lang="en-US" sz="1300" dirty="0"/>
            </a:br>
            <a:r>
              <a:rPr lang="en-US" sz="1300" dirty="0"/>
              <a:t>➤ Followed by </a:t>
            </a:r>
            <a:r>
              <a:rPr lang="en-US" sz="1300" i="1" dirty="0"/>
              <a:t>Hotel rooms (₹150)</a:t>
            </a:r>
            <a:r>
              <a:rPr lang="en-US" sz="1300" dirty="0"/>
              <a:t> → </a:t>
            </a:r>
            <a:r>
              <a:rPr lang="en-US" sz="1300" i="1" dirty="0"/>
              <a:t>Private rooms (₹118)</a:t>
            </a:r>
            <a:r>
              <a:rPr lang="en-US" sz="1300" dirty="0"/>
              <a:t> → </a:t>
            </a:r>
            <a:r>
              <a:rPr lang="en-US" sz="1300" i="1" dirty="0"/>
              <a:t>Shared rooms (₹98)</a:t>
            </a:r>
            <a:r>
              <a:rPr lang="en-US" sz="1300" dirty="0"/>
              <a:t>.</a:t>
            </a:r>
          </a:p>
          <a:p>
            <a:r>
              <a:rPr lang="en-US" sz="1300" b="1" dirty="0"/>
              <a:t>Interpretation:</a:t>
            </a:r>
            <a:br>
              <a:rPr lang="en-US" sz="1300" dirty="0"/>
            </a:br>
            <a:r>
              <a:rPr lang="en-US" sz="1300" dirty="0"/>
              <a:t>Pricing is directly related to privacy and space.</a:t>
            </a:r>
            <a:br>
              <a:rPr lang="en-US" sz="1300" dirty="0"/>
            </a:br>
            <a:r>
              <a:rPr lang="en-US" sz="1300" dirty="0"/>
              <a:t>Guests pay more for more independence and exclusivity.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B6B31A-D682-8598-26BE-B57438B03EB1}"/>
              </a:ext>
            </a:extLst>
          </p:cNvPr>
          <p:cNvSpPr/>
          <p:nvPr/>
        </p:nvSpPr>
        <p:spPr>
          <a:xfrm>
            <a:off x="207034" y="3126927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Graphic 3" descr="Heart with solid fill">
            <a:extLst>
              <a:ext uri="{FF2B5EF4-FFF2-40B4-BE49-F238E27FC236}">
                <a16:creationId xmlns:a16="http://schemas.microsoft.com/office/drawing/2014/main" id="{C635D28D-3444-06C4-6F22-0A53671C9CA6}"/>
              </a:ext>
            </a:extLst>
          </p:cNvPr>
          <p:cNvSpPr/>
          <p:nvPr/>
        </p:nvSpPr>
        <p:spPr>
          <a:xfrm>
            <a:off x="3678206" y="3358843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CE861A06-BCED-33AE-BC0C-3D7A7915E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49" y="3652602"/>
            <a:ext cx="3830128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>
                <a:solidFill>
                  <a:srgbClr val="FF5A5F"/>
                </a:solidFill>
              </a:rPr>
              <a:t>Total Listings by Price Range (Tree Map)</a:t>
            </a:r>
          </a:p>
          <a:p>
            <a:r>
              <a:rPr lang="en-US" sz="1300" b="1" dirty="0"/>
              <a:t>Explanation:</a:t>
            </a:r>
            <a:br>
              <a:rPr lang="en-US" sz="1300" dirty="0"/>
            </a:br>
            <a:r>
              <a:rPr lang="en-US" sz="1300" dirty="0"/>
              <a:t>➤ </a:t>
            </a:r>
            <a:r>
              <a:rPr lang="en-US" sz="1300" i="1" dirty="0"/>
              <a:t>Most listings fall in the </a:t>
            </a:r>
            <a:r>
              <a:rPr lang="en-US" sz="1300" b="1" i="1" dirty="0"/>
              <a:t>₹50–₹299</a:t>
            </a:r>
            <a:r>
              <a:rPr lang="en-US" sz="1300" i="1" dirty="0"/>
              <a:t> price range, with heavy clustering in </a:t>
            </a:r>
            <a:r>
              <a:rPr lang="en-US" sz="1300" b="1" i="1" dirty="0"/>
              <a:t>₹50–₹199</a:t>
            </a:r>
            <a:r>
              <a:rPr lang="en-US" sz="1300" i="1" dirty="0"/>
              <a:t>.</a:t>
            </a:r>
            <a:br>
              <a:rPr lang="en-US" sz="1300" i="1" dirty="0"/>
            </a:br>
            <a:r>
              <a:rPr lang="en-US" sz="1300" i="1" dirty="0"/>
              <a:t>➤ Very few listings are under ₹50 or above ₹500.</a:t>
            </a:r>
          </a:p>
          <a:p>
            <a:r>
              <a:rPr lang="en-US" sz="1300" b="1" dirty="0"/>
              <a:t>Interpretation:</a:t>
            </a:r>
            <a:br>
              <a:rPr lang="en-US" sz="1300" dirty="0"/>
            </a:br>
            <a:r>
              <a:rPr lang="en-US" sz="1300" i="1" dirty="0"/>
              <a:t>Airbnb hosts mostly target the </a:t>
            </a:r>
            <a:r>
              <a:rPr lang="en-US" sz="1300" b="1" i="1" dirty="0"/>
              <a:t>budget to mid-range</a:t>
            </a:r>
            <a:r>
              <a:rPr lang="en-US" sz="1300" i="1" dirty="0"/>
              <a:t> travelers.</a:t>
            </a:r>
            <a:br>
              <a:rPr lang="en-US" sz="1300" i="1" dirty="0"/>
            </a:br>
            <a:r>
              <a:rPr lang="en-US" sz="1300" i="1" dirty="0"/>
              <a:t>Luxury or ultra-budget segments are less populated.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11A03DC-B15B-B3C2-523D-A52D5F0EC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10" y="3939197"/>
            <a:ext cx="3620746" cy="23024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55B4AF-81D3-AD54-8395-A310CDD3A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88" y="1631679"/>
            <a:ext cx="3620746" cy="2208727"/>
          </a:xfrm>
          <a:prstGeom prst="rect">
            <a:avLst/>
          </a:prstGeom>
        </p:spPr>
      </p:pic>
      <p:pic>
        <p:nvPicPr>
          <p:cNvPr id="34" name="Picture 33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453DB0CE-3123-BA1C-9098-F35B07CC0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7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13A3A28-5DA1-5D3D-3B9D-BBC07FCA1C94}"/>
              </a:ext>
            </a:extLst>
          </p:cNvPr>
          <p:cNvSpPr/>
          <p:nvPr/>
        </p:nvSpPr>
        <p:spPr>
          <a:xfrm>
            <a:off x="7858648" y="3256328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68545D-1459-A117-D6C0-EF676C222471}"/>
              </a:ext>
            </a:extLst>
          </p:cNvPr>
          <p:cNvSpPr txBox="1"/>
          <p:nvPr/>
        </p:nvSpPr>
        <p:spPr>
          <a:xfrm>
            <a:off x="7970797" y="3385563"/>
            <a:ext cx="32887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300" dirty="0"/>
              <a:t>Listings Detail Table (Table Visual)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791E1F-C780-88B9-A3BD-3B7A0E767683}"/>
              </a:ext>
            </a:extLst>
          </p:cNvPr>
          <p:cNvSpPr txBox="1"/>
          <p:nvPr/>
        </p:nvSpPr>
        <p:spPr>
          <a:xfrm>
            <a:off x="7970797" y="3842254"/>
            <a:ext cx="4054558" cy="22527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sz="1100" b="1" dirty="0"/>
              <a:t>Explanation:</a:t>
            </a:r>
            <a:br>
              <a:rPr lang="en-US" sz="1100" dirty="0"/>
            </a:br>
            <a:r>
              <a:rPr lang="en-US" sz="1100" i="1" dirty="0"/>
              <a:t>➤ Shows granular-level info like listing ID, price, city, property type, host status.</a:t>
            </a:r>
            <a:br>
              <a:rPr lang="en-US" sz="1100" i="1" dirty="0"/>
            </a:br>
            <a:r>
              <a:rPr lang="en-US" sz="1100" i="1" dirty="0"/>
              <a:t>➤ Multiple top listings belong to Firenze and Roma, many are hosted by </a:t>
            </a:r>
            <a:r>
              <a:rPr lang="en-US" sz="1100" b="1" i="1" dirty="0" err="1"/>
              <a:t>Superhosts</a:t>
            </a:r>
            <a:r>
              <a:rPr lang="en-US" sz="1100" i="1" dirty="0"/>
              <a:t>.</a:t>
            </a:r>
          </a:p>
          <a:p>
            <a:r>
              <a:rPr lang="en-US" sz="1100" b="1" dirty="0"/>
              <a:t>Interpretation:</a:t>
            </a:r>
            <a:br>
              <a:rPr lang="en-US" sz="1100" dirty="0"/>
            </a:br>
            <a:r>
              <a:rPr lang="en-US" sz="1100" i="1" dirty="0" err="1"/>
              <a:t>Superhosts</a:t>
            </a:r>
            <a:r>
              <a:rPr lang="en-US" sz="1100" i="1" dirty="0"/>
              <a:t> dominate the premium listings.</a:t>
            </a:r>
            <a:br>
              <a:rPr lang="en-US" sz="1100" i="1" dirty="0"/>
            </a:br>
            <a:r>
              <a:rPr lang="en-US" sz="1100" i="1" dirty="0"/>
              <a:t>Most high-end listings are Entire Homes in </a:t>
            </a:r>
            <a:r>
              <a:rPr lang="en-US" sz="1100" b="1" i="1" dirty="0"/>
              <a:t>tourist-heavy cities</a:t>
            </a:r>
            <a:r>
              <a:rPr lang="en-US" sz="1100" i="1" dirty="0"/>
              <a:t>.</a:t>
            </a:r>
          </a:p>
          <a:p>
            <a:endParaRPr lang="en-IN" sz="1100" dirty="0">
              <a:latin typeface="+mn-lt"/>
            </a:endParaRPr>
          </a:p>
        </p:txBody>
      </p:sp>
      <p:sp>
        <p:nvSpPr>
          <p:cNvPr id="41" name="Graphic 3" descr="Heart with solid fill">
            <a:extLst>
              <a:ext uri="{FF2B5EF4-FFF2-40B4-BE49-F238E27FC236}">
                <a16:creationId xmlns:a16="http://schemas.microsoft.com/office/drawing/2014/main" id="{AE0B0CBE-9873-4552-C54C-E2B97FB48555}"/>
              </a:ext>
            </a:extLst>
          </p:cNvPr>
          <p:cNvSpPr/>
          <p:nvPr/>
        </p:nvSpPr>
        <p:spPr>
          <a:xfrm>
            <a:off x="11329820" y="3488244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85130FA-0F29-9081-05E0-DC0A0EBD6565}"/>
              </a:ext>
            </a:extLst>
          </p:cNvPr>
          <p:cNvSpPr/>
          <p:nvPr/>
        </p:nvSpPr>
        <p:spPr>
          <a:xfrm>
            <a:off x="-25880" y="334259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53C421-986E-7AE0-6DE6-E96CA56508D8}"/>
              </a:ext>
            </a:extLst>
          </p:cNvPr>
          <p:cNvSpPr txBox="1"/>
          <p:nvPr/>
        </p:nvSpPr>
        <p:spPr>
          <a:xfrm>
            <a:off x="86269" y="3471827"/>
            <a:ext cx="32887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100" dirty="0"/>
              <a:t>Count of Listings ID vs Avg Rating by City (Scatter Plot)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7D63DF-BCE7-A8C6-98EA-F76101698DB6}"/>
              </a:ext>
            </a:extLst>
          </p:cNvPr>
          <p:cNvSpPr txBox="1"/>
          <p:nvPr/>
        </p:nvSpPr>
        <p:spPr>
          <a:xfrm>
            <a:off x="86269" y="3902640"/>
            <a:ext cx="4054558" cy="2688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sz="1100" b="1" dirty="0"/>
              <a:t>Explanation:</a:t>
            </a:r>
            <a:br>
              <a:rPr lang="en-US" sz="1100" dirty="0"/>
            </a:br>
            <a:r>
              <a:rPr lang="en-US" sz="1100" dirty="0"/>
              <a:t>➤ </a:t>
            </a:r>
            <a:r>
              <a:rPr lang="en-US" sz="1100" i="1" dirty="0"/>
              <a:t>Each dot shows a listing's price and its rating.</a:t>
            </a:r>
            <a:br>
              <a:rPr lang="en-US" sz="1100" i="1" dirty="0"/>
            </a:br>
            <a:r>
              <a:rPr lang="en-US" sz="1100" i="1" dirty="0"/>
              <a:t>➤ Most listings cluster at ratings between </a:t>
            </a:r>
            <a:r>
              <a:rPr lang="en-US" sz="1100" b="1" i="1" dirty="0"/>
              <a:t>4 and 5</a:t>
            </a:r>
            <a:r>
              <a:rPr lang="en-US" sz="1100" i="1" dirty="0"/>
              <a:t>, even at different price levels.</a:t>
            </a:r>
            <a:br>
              <a:rPr lang="en-US" sz="1100" i="1" dirty="0"/>
            </a:br>
            <a:r>
              <a:rPr lang="en-US" sz="1100" i="1" dirty="0"/>
              <a:t>➤ Some outliers exist (low-rated expensive listings or high-rated cheap listings).</a:t>
            </a:r>
          </a:p>
          <a:p>
            <a:r>
              <a:rPr lang="en-US" sz="1100" b="1" i="1" dirty="0"/>
              <a:t>Interpretation:</a:t>
            </a:r>
            <a:br>
              <a:rPr lang="en-US" sz="1100" i="1" dirty="0"/>
            </a:br>
            <a:r>
              <a:rPr lang="en-US" sz="1100" i="1" dirty="0"/>
              <a:t>Most cities maintain </a:t>
            </a:r>
            <a:r>
              <a:rPr lang="en-US" sz="1100" b="1" i="1" dirty="0"/>
              <a:t>good service quality</a:t>
            </a:r>
            <a:r>
              <a:rPr lang="en-US" sz="1100" i="1" dirty="0"/>
              <a:t> regardless of price.</a:t>
            </a:r>
            <a:br>
              <a:rPr lang="en-US" sz="1100" i="1" dirty="0"/>
            </a:br>
            <a:r>
              <a:rPr lang="en-US" sz="1100" i="1" dirty="0"/>
              <a:t>However, </a:t>
            </a:r>
            <a:r>
              <a:rPr lang="en-US" sz="1100" b="1" i="1" dirty="0"/>
              <a:t>higher prices often align with higher ratings</a:t>
            </a:r>
            <a:r>
              <a:rPr lang="en-US" sz="1100" i="1" dirty="0"/>
              <a:t>, supporting the correlation KPI</a:t>
            </a:r>
            <a:r>
              <a:rPr lang="en-US" sz="1100" dirty="0"/>
              <a:t>.</a:t>
            </a:r>
          </a:p>
          <a:p>
            <a:endParaRPr lang="en-IN" sz="1100" dirty="0">
              <a:latin typeface="+mn-lt"/>
            </a:endParaRPr>
          </a:p>
        </p:txBody>
      </p:sp>
      <p:sp>
        <p:nvSpPr>
          <p:cNvPr id="46" name="Graphic 3" descr="Heart with solid fill">
            <a:extLst>
              <a:ext uri="{FF2B5EF4-FFF2-40B4-BE49-F238E27FC236}">
                <a16:creationId xmlns:a16="http://schemas.microsoft.com/office/drawing/2014/main" id="{6F4A2EE3-DCC0-37FF-71F7-E2CB36F05CF3}"/>
              </a:ext>
            </a:extLst>
          </p:cNvPr>
          <p:cNvSpPr/>
          <p:nvPr/>
        </p:nvSpPr>
        <p:spPr>
          <a:xfrm>
            <a:off x="3445292" y="357450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1080136-1D60-6297-A9E2-1FDAC7F3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94" y="4065162"/>
            <a:ext cx="3756879" cy="236370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E9877E6-0B2A-1125-75A4-1F97DE166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25" y="1375700"/>
            <a:ext cx="3564004" cy="2363704"/>
          </a:xfrm>
          <a:prstGeom prst="rect">
            <a:avLst/>
          </a:prstGeom>
        </p:spPr>
      </p:pic>
      <p:pic>
        <p:nvPicPr>
          <p:cNvPr id="53" name="Picture 5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8FFE1135-CCF8-4B5A-1F1D-83E172A1B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4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3722844" y="1528514"/>
              <a:ext cx="3256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Key Insights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96ECF1C0-3166-D069-52DB-68987E69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511" y="2191929"/>
            <a:ext cx="72979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 Price–Rating Relationship (0.98)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Higher-priced listings generally have better customer satisfaction.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Affordable Market Dominance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Most listings are between ₹50–₹299, showing Airbnb's focus on value-for-money travelers.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Entire Homes Have Highest Prices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Guests are willing to pay a premium for private, full-space stays.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Consistently Good Ratings Across Cities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Airbnb maintains quality across cities like Roma, Firenze, and Milano.</a:t>
            </a:r>
          </a:p>
        </p:txBody>
      </p:sp>
      <p:pic>
        <p:nvPicPr>
          <p:cNvPr id="31" name="Picture 30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F6C3149E-86FF-2D84-1E0B-2590170A5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F0129-C71B-F0E3-67BA-134BEB5CB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1C771-FACE-AA85-0922-69CE67090D4B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603F183-7CA2-5390-2E36-E23E83A7D21A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F42144-7FB3-346C-5975-47EAE51DF048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Recommendations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FA6D931-3E5F-2241-2911-778832D6F6B8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B9BEDCD-0B06-0CC6-7743-4BC935732444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F6A251CB-CCD5-C63D-4AE1-29D2376FC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A85E8BB7-83A6-E3F1-1AD2-8C787FF83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214" y="1976486"/>
            <a:ext cx="67693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Highlight Higher-Priced Listings with Better Ratings</a:t>
            </a:r>
            <a:br>
              <a:rPr lang="en-US" sz="1600" dirty="0"/>
            </a:br>
            <a:r>
              <a:rPr lang="en-US" sz="1600" dirty="0"/>
              <a:t>→ Market these as </a:t>
            </a:r>
            <a:r>
              <a:rPr lang="en-US" sz="1600" b="1" dirty="0"/>
              <a:t>premium stays</a:t>
            </a:r>
            <a:r>
              <a:rPr lang="en-US" sz="1600" dirty="0"/>
              <a:t> to attract quality-conscious customers.</a:t>
            </a:r>
          </a:p>
          <a:p>
            <a:r>
              <a:rPr lang="en-US" sz="1600" b="1" dirty="0"/>
              <a:t>Encourage Listing of Shared and Private Rooms</a:t>
            </a:r>
            <a:br>
              <a:rPr lang="en-US" sz="1600" dirty="0"/>
            </a:br>
            <a:r>
              <a:rPr lang="en-US" sz="1600" dirty="0"/>
              <a:t>→ Especially in peak season, promote more </a:t>
            </a:r>
            <a:r>
              <a:rPr lang="en-US" sz="1600" b="1" dirty="0"/>
              <a:t>budget listings</a:t>
            </a:r>
            <a:r>
              <a:rPr lang="en-US" sz="1600" dirty="0"/>
              <a:t> to cater to price-sensitive users.</a:t>
            </a:r>
          </a:p>
          <a:p>
            <a:r>
              <a:rPr lang="en-US" sz="1600" b="1" dirty="0"/>
              <a:t>Identify Low-Rated Expensive Listings</a:t>
            </a:r>
            <a:br>
              <a:rPr lang="en-US" sz="1600" dirty="0"/>
            </a:br>
            <a:r>
              <a:rPr lang="en-US" sz="1600" dirty="0"/>
              <a:t>→ These are outliers. Consider reaching out to hosts to improve service or adjust pricing.</a:t>
            </a:r>
          </a:p>
          <a:p>
            <a:r>
              <a:rPr lang="en-US" sz="1600" b="1" dirty="0"/>
              <a:t>Use Correlation Metric in Marketing</a:t>
            </a:r>
            <a:br>
              <a:rPr lang="en-US" sz="1600" dirty="0"/>
            </a:br>
            <a:r>
              <a:rPr lang="en-US" sz="1600" dirty="0"/>
              <a:t>→ Promote the idea: “Spending a little more can give you a much better experience!”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C7288717-67B9-D885-74EF-96593D7AD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00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78D37-E4F1-04A2-0ECB-FA27A61A6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92B6A2B-80F5-2945-7EE2-8B2273469B98}"/>
              </a:ext>
            </a:extLst>
          </p:cNvPr>
          <p:cNvGrpSpPr/>
          <p:nvPr/>
        </p:nvGrpSpPr>
        <p:grpSpPr>
          <a:xfrm>
            <a:off x="2691442" y="146787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B003289-EFA2-D0E3-7E26-DE1841113A07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4FA911-5218-9A1F-162E-AB1202D46B70}"/>
                </a:ext>
              </a:extLst>
            </p:cNvPr>
            <p:cNvSpPr txBox="1"/>
            <p:nvPr/>
          </p:nvSpPr>
          <p:spPr>
            <a:xfrm>
              <a:off x="3722844" y="1554392"/>
              <a:ext cx="3822487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2900" b="1" spc="0" dirty="0">
                  <a:solidFill>
                    <a:srgbClr val="FF5A5F"/>
                  </a:solidFill>
                  <a:latin typeface="+mj-lt"/>
                </a:rPr>
                <a:t>Host Insights Analysis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8BF6B26-454A-BCFE-D13B-AE2361B6F292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A05C3EA-7F02-7A36-E754-5555199F790D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1183E42-F4B3-515D-81C0-B6051113C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2159F46-9E5B-E3B2-2D02-7713BA717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6" y="1475341"/>
            <a:ext cx="9500204" cy="5158372"/>
          </a:xfrm>
          <a:prstGeom prst="rect">
            <a:avLst/>
          </a:prstGeom>
        </p:spPr>
      </p:pic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9EE13B7D-B166-AB29-4356-5AEC59926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09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28DD7-81F6-7809-130F-AA74ECC7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D6A9E27-B361-0E99-E302-5DB903EBB989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E98C7AE-AD5B-33BD-DEA3-2073FF803527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85B57-4E94-4C16-389F-6C8993A9087C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KPI CARDS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6B3315C-56D5-D837-77D5-702187642A29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82251B0D-3B7F-3E3D-6CB3-E6F6DAB179AD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5F95A68B-53BD-795A-348D-347C65F30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09763DC-CA80-8B18-31F7-66333E1CF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07" y="4688697"/>
            <a:ext cx="3592883" cy="9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34ABB8-C356-DE66-C689-38261B5A9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77" y="3713856"/>
            <a:ext cx="1933845" cy="89547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5A44DD-91F5-D8EF-EBFB-A703A163EDE1}"/>
              </a:ext>
            </a:extLst>
          </p:cNvPr>
          <p:cNvSpPr/>
          <p:nvPr/>
        </p:nvSpPr>
        <p:spPr>
          <a:xfrm>
            <a:off x="7953536" y="334259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3FC70-209A-5251-4955-63AFB2FD8CE1}"/>
              </a:ext>
            </a:extLst>
          </p:cNvPr>
          <p:cNvSpPr txBox="1"/>
          <p:nvPr/>
        </p:nvSpPr>
        <p:spPr>
          <a:xfrm>
            <a:off x="8059781" y="3960336"/>
            <a:ext cx="4054558" cy="11626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sz="1100" b="1" dirty="0"/>
              <a:t>Avg Price (</a:t>
            </a:r>
            <a:r>
              <a:rPr lang="en-US" sz="1100" b="1" dirty="0" err="1"/>
              <a:t>Superhost</a:t>
            </a:r>
            <a:r>
              <a:rPr lang="en-US" sz="1100" b="1" dirty="0"/>
              <a:t>) – ₹170.30</a:t>
            </a:r>
            <a:br>
              <a:rPr lang="en-US" sz="1100" dirty="0"/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➤ </a:t>
            </a: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average price of listings run by </a:t>
            </a:r>
            <a:r>
              <a:rPr lang="en-US" sz="11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Superhosts</a:t>
            </a: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b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→ Slightly higher due to their premium service, experience, and trust factor.</a:t>
            </a:r>
          </a:p>
          <a:p>
            <a:endParaRPr lang="en-IN" sz="1100" dirty="0">
              <a:latin typeface="+mn-lt"/>
            </a:endParaRPr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D3EFBC67-3745-848C-9E8E-8A4B4C004F93}"/>
              </a:ext>
            </a:extLst>
          </p:cNvPr>
          <p:cNvSpPr/>
          <p:nvPr/>
        </p:nvSpPr>
        <p:spPr>
          <a:xfrm>
            <a:off x="11424708" y="357450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45E5A3-08E7-8C09-08FF-791CCE17FE67}"/>
              </a:ext>
            </a:extLst>
          </p:cNvPr>
          <p:cNvSpPr/>
          <p:nvPr/>
        </p:nvSpPr>
        <p:spPr>
          <a:xfrm>
            <a:off x="129396" y="334259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Graphic 3" descr="Heart with solid fill">
            <a:extLst>
              <a:ext uri="{FF2B5EF4-FFF2-40B4-BE49-F238E27FC236}">
                <a16:creationId xmlns:a16="http://schemas.microsoft.com/office/drawing/2014/main" id="{9DD1B9F0-232A-EFD6-CB14-CBEECFE2AFA8}"/>
              </a:ext>
            </a:extLst>
          </p:cNvPr>
          <p:cNvSpPr/>
          <p:nvPr/>
        </p:nvSpPr>
        <p:spPr>
          <a:xfrm>
            <a:off x="3600568" y="357450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153E3A09-1B10-F388-BB4E-BE062FB8A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0" y="3805429"/>
            <a:ext cx="3968318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Superhost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Percent – 37.30%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➤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Only 37.3% of all hosts are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Superhosts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→ This indicates that less than half have earned Airbnb’s quality recognition based on consistent 5-star service.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Total Hosts – 5,074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➤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is the total number of unique hosts active on Airbnb in the dataset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1" name="Picture 20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78EB28FF-E190-69EF-A25F-040238DEF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0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D787A-5E05-9595-BBC0-F5BD63643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E523EF5-E613-B041-0047-D7F36819475A}"/>
              </a:ext>
            </a:extLst>
          </p:cNvPr>
          <p:cNvGrpSpPr/>
          <p:nvPr/>
        </p:nvGrpSpPr>
        <p:grpSpPr>
          <a:xfrm>
            <a:off x="2691442" y="120909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F880A63-5A5A-46AF-DC53-55A2DE02B44C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E13831-A7BC-EABC-3162-0EDFC0AE81C0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Chart Explanations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14F55FC-388E-FBF3-002E-6407051ECBE0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9CD96C7-81C2-06B3-8EA1-1971CE59985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26971F79-B7E6-C950-4C84-6D75BADF5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1691A3-AE8A-4C0C-D19D-75E195CEF9CB}"/>
              </a:ext>
            </a:extLst>
          </p:cNvPr>
          <p:cNvSpPr/>
          <p:nvPr/>
        </p:nvSpPr>
        <p:spPr>
          <a:xfrm>
            <a:off x="129391" y="3497863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B05A5-6888-82EE-1ABD-52209E34F6C7}"/>
              </a:ext>
            </a:extLst>
          </p:cNvPr>
          <p:cNvSpPr txBox="1"/>
          <p:nvPr/>
        </p:nvSpPr>
        <p:spPr>
          <a:xfrm>
            <a:off x="241540" y="3627098"/>
            <a:ext cx="32887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300" dirty="0"/>
              <a:t>Count of Listings by Year (Bar Chart)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4CA79-2858-A825-CF52-015BD0BF0E60}"/>
              </a:ext>
            </a:extLst>
          </p:cNvPr>
          <p:cNvSpPr txBox="1"/>
          <p:nvPr/>
        </p:nvSpPr>
        <p:spPr>
          <a:xfrm>
            <a:off x="241540" y="4083789"/>
            <a:ext cx="3752490" cy="22527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sz="1100" b="1" dirty="0"/>
              <a:t>Explanation:</a:t>
            </a:r>
            <a:br>
              <a:rPr lang="en-US" sz="1100" dirty="0"/>
            </a:br>
            <a:r>
              <a:rPr lang="en-US" sz="1100" dirty="0"/>
              <a:t>➤ </a:t>
            </a:r>
            <a:r>
              <a:rPr lang="en-US" sz="1100" i="1" dirty="0"/>
              <a:t>This shows how many listings were added each year.</a:t>
            </a:r>
            <a:br>
              <a:rPr lang="en-US" sz="1100" i="1" dirty="0"/>
            </a:br>
            <a:r>
              <a:rPr lang="en-US" sz="1100" i="1" dirty="0"/>
              <a:t>➤ Highest number of listings came in </a:t>
            </a:r>
            <a:r>
              <a:rPr lang="en-US" sz="1100" b="1" i="1" dirty="0"/>
              <a:t>2014</a:t>
            </a:r>
            <a:r>
              <a:rPr lang="en-US" sz="1100" i="1" dirty="0"/>
              <a:t>, followed by slight drops in 2015 and 2016.</a:t>
            </a:r>
          </a:p>
          <a:p>
            <a:r>
              <a:rPr lang="en-US" sz="1100" b="1" dirty="0"/>
              <a:t>Interpretation:</a:t>
            </a:r>
            <a:br>
              <a:rPr lang="en-US" sz="1100" dirty="0"/>
            </a:br>
            <a:r>
              <a:rPr lang="en-US" sz="1100" i="1" dirty="0"/>
              <a:t>Airbnb gained rapid adoption early (especially 2013–2014). After that, it stabilized as supply matured.</a:t>
            </a:r>
          </a:p>
          <a:p>
            <a:endParaRPr lang="en-IN" sz="1100" dirty="0">
              <a:latin typeface="+mn-lt"/>
            </a:endParaRPr>
          </a:p>
        </p:txBody>
      </p:sp>
      <p:sp>
        <p:nvSpPr>
          <p:cNvPr id="6" name="Graphic 3" descr="Heart with solid fill">
            <a:extLst>
              <a:ext uri="{FF2B5EF4-FFF2-40B4-BE49-F238E27FC236}">
                <a16:creationId xmlns:a16="http://schemas.microsoft.com/office/drawing/2014/main" id="{598FAEB5-A2DF-9159-EB7D-53D7E54E6D30}"/>
              </a:ext>
            </a:extLst>
          </p:cNvPr>
          <p:cNvSpPr/>
          <p:nvPr/>
        </p:nvSpPr>
        <p:spPr>
          <a:xfrm>
            <a:off x="3600563" y="3729779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8E8725-D404-4879-4BAB-52F2DEEF8698}"/>
              </a:ext>
            </a:extLst>
          </p:cNvPr>
          <p:cNvSpPr/>
          <p:nvPr/>
        </p:nvSpPr>
        <p:spPr>
          <a:xfrm>
            <a:off x="8013920" y="352374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D1A5B4-DEE8-F51C-18B7-634A141360FE}"/>
              </a:ext>
            </a:extLst>
          </p:cNvPr>
          <p:cNvSpPr txBox="1"/>
          <p:nvPr/>
        </p:nvSpPr>
        <p:spPr>
          <a:xfrm>
            <a:off x="8126069" y="3652977"/>
            <a:ext cx="328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/>
              <a:t>Avg Price and Avg Rating by </a:t>
            </a:r>
            <a:r>
              <a:rPr lang="en-US" sz="1200" dirty="0" err="1"/>
              <a:t>Superhost</a:t>
            </a:r>
            <a:r>
              <a:rPr lang="en-US" sz="1200" dirty="0"/>
              <a:t> vs Host (Bar + Line Combo)</a:t>
            </a:r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14D39720-5F4C-A052-86EC-6703BCEA7B8E}"/>
              </a:ext>
            </a:extLst>
          </p:cNvPr>
          <p:cNvSpPr/>
          <p:nvPr/>
        </p:nvSpPr>
        <p:spPr>
          <a:xfrm>
            <a:off x="11485092" y="375565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196364E-18B3-481B-37CE-B36F8DF3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333" y="4432738"/>
            <a:ext cx="3735238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Explanation: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➤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Superhosts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have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higher average ratings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(approx. 4.9 vs. 4.75).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➤ Their prices are similar to regular hosts, which implies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better value at similar price points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Interpretation: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Superhosts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give customers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higher satisfaction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for a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comparable cost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They manage expectations better and deliver quality service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196363-0434-0C39-A90C-D47C60F27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43" y="3862789"/>
            <a:ext cx="3581363" cy="26926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3F4922-5683-3C74-5473-3F373A75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57" y="1422959"/>
            <a:ext cx="3592624" cy="2332699"/>
          </a:xfrm>
          <a:prstGeom prst="rect">
            <a:avLst/>
          </a:prstGeom>
        </p:spPr>
      </p:pic>
      <p:pic>
        <p:nvPicPr>
          <p:cNvPr id="21" name="Picture 20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90FCEB5B-ECDB-A167-F77C-0A1D6203C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79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F47A7-2BD0-3AF7-663B-AFE9E988E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7511568-E4CC-9492-FE65-8095DF18D7F8}"/>
              </a:ext>
            </a:extLst>
          </p:cNvPr>
          <p:cNvGrpSpPr/>
          <p:nvPr/>
        </p:nvGrpSpPr>
        <p:grpSpPr>
          <a:xfrm>
            <a:off x="2691442" y="120909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70A7648-703C-0247-C755-FC1013143FDA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79317E-6D0E-31C4-F31D-5BD54810E22C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Chart Explanations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A54D7AD-8E27-5242-7619-B3E97F101DBA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88AA9EE-7073-93D8-C599-8FE651D7114C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51F1F070-DD4E-76E6-AF37-9750CAF0A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673C8E-B89F-FB58-1B34-0F43B2FC0D95}"/>
              </a:ext>
            </a:extLst>
          </p:cNvPr>
          <p:cNvSpPr/>
          <p:nvPr/>
        </p:nvSpPr>
        <p:spPr>
          <a:xfrm>
            <a:off x="129391" y="3497863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BFBFF-38BA-7B08-446A-EF943F006B45}"/>
              </a:ext>
            </a:extLst>
          </p:cNvPr>
          <p:cNvSpPr txBox="1"/>
          <p:nvPr/>
        </p:nvSpPr>
        <p:spPr>
          <a:xfrm>
            <a:off x="241540" y="3627098"/>
            <a:ext cx="3288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400" dirty="0"/>
              <a:t>Host Details Table</a:t>
            </a:r>
            <a:endParaRPr lang="en-US" sz="1300" dirty="0"/>
          </a:p>
        </p:txBody>
      </p:sp>
      <p:sp>
        <p:nvSpPr>
          <p:cNvPr id="6" name="Graphic 3" descr="Heart with solid fill">
            <a:extLst>
              <a:ext uri="{FF2B5EF4-FFF2-40B4-BE49-F238E27FC236}">
                <a16:creationId xmlns:a16="http://schemas.microsoft.com/office/drawing/2014/main" id="{E099C1AA-4A1E-7FDF-D3C6-3168CD67A80E}"/>
              </a:ext>
            </a:extLst>
          </p:cNvPr>
          <p:cNvSpPr/>
          <p:nvPr/>
        </p:nvSpPr>
        <p:spPr>
          <a:xfrm>
            <a:off x="3600563" y="3729779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C0D6CE-C3D5-F05E-D89E-A7E10A4DA13F}"/>
              </a:ext>
            </a:extLst>
          </p:cNvPr>
          <p:cNvSpPr/>
          <p:nvPr/>
        </p:nvSpPr>
        <p:spPr>
          <a:xfrm>
            <a:off x="8013920" y="352374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F7FEB-528D-87F7-9EAF-7F999E569D01}"/>
              </a:ext>
            </a:extLst>
          </p:cNvPr>
          <p:cNvSpPr txBox="1"/>
          <p:nvPr/>
        </p:nvSpPr>
        <p:spPr>
          <a:xfrm>
            <a:off x="8126069" y="3652977"/>
            <a:ext cx="328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/>
              <a:t>Count of Listings by Host Type (Donut Chart)</a:t>
            </a:r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5C91B6AC-48CA-8E90-40EC-5382E0A29816}"/>
              </a:ext>
            </a:extLst>
          </p:cNvPr>
          <p:cNvSpPr/>
          <p:nvPr/>
        </p:nvSpPr>
        <p:spPr>
          <a:xfrm>
            <a:off x="11485092" y="375565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B1481923-7F9B-C01C-0B85-0D7D94B91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4992" y="4454279"/>
            <a:ext cx="373523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Explanation:</a:t>
            </a:r>
            <a:br>
              <a:rPr lang="en-US" sz="1200" dirty="0"/>
            </a:br>
            <a:r>
              <a:rPr lang="en-US" sz="1200" dirty="0"/>
              <a:t>➤ </a:t>
            </a:r>
            <a:r>
              <a:rPr lang="en-US" sz="1100" i="1" dirty="0"/>
              <a:t>Shows percentage split between </a:t>
            </a:r>
            <a:r>
              <a:rPr lang="en-US" sz="1100" b="1" i="1" dirty="0"/>
              <a:t>Hosts (62.7%)</a:t>
            </a:r>
            <a:r>
              <a:rPr lang="en-US" sz="1100" i="1" dirty="0"/>
              <a:t> and </a:t>
            </a:r>
            <a:r>
              <a:rPr lang="en-US" sz="1100" b="1" i="1" dirty="0" err="1"/>
              <a:t>Superhosts</a:t>
            </a:r>
            <a:r>
              <a:rPr lang="en-US" sz="1100" b="1" i="1" dirty="0"/>
              <a:t> (37.3%)</a:t>
            </a:r>
            <a:r>
              <a:rPr lang="en-US" sz="1100" i="1" dirty="0"/>
              <a:t>.</a:t>
            </a:r>
          </a:p>
          <a:p>
            <a:r>
              <a:rPr lang="en-US" sz="1200" b="1" dirty="0"/>
              <a:t>Interpretation:</a:t>
            </a:r>
            <a:br>
              <a:rPr lang="en-US" sz="1200" dirty="0"/>
            </a:br>
            <a:r>
              <a:rPr lang="en-US" sz="1100" i="1" dirty="0"/>
              <a:t>Majority of listings are still managed by non-</a:t>
            </a:r>
            <a:r>
              <a:rPr lang="en-US" sz="1100" i="1" dirty="0" err="1"/>
              <a:t>Superhosts</a:t>
            </a:r>
            <a:r>
              <a:rPr lang="en-US" sz="1100" i="1" dirty="0"/>
              <a:t>. There is potential to </a:t>
            </a:r>
            <a:r>
              <a:rPr lang="en-US" sz="1100" b="1" i="1" dirty="0"/>
              <a:t>encourage quality improvements</a:t>
            </a:r>
            <a:r>
              <a:rPr lang="en-US" sz="1100" i="1" dirty="0"/>
              <a:t> among regular hosts</a:t>
            </a:r>
            <a:r>
              <a:rPr lang="en-US" sz="12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4747999-0DA4-77EB-9CD4-5ECA9DACA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40" y="4291465"/>
            <a:ext cx="3597321" cy="1677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Explanation: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Contains host start dates, number of listings, and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Superhost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status.</a:t>
            </a:r>
            <a:b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➤ Many early adopters (2008–2009) have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Superhost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status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Interpretation: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Hosts with long-term presence on the platform are more likely to become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Superhosts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proving experience leads to excellence.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90702E-81E7-58DE-775F-DB8769499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555" y="3652977"/>
            <a:ext cx="3591426" cy="2985458"/>
          </a:xfrm>
          <a:prstGeom prst="rect">
            <a:avLst/>
          </a:prstGeom>
        </p:spPr>
      </p:pic>
      <p:pic>
        <p:nvPicPr>
          <p:cNvPr id="21" name="Picture 20" descr="A graph of a number of sites&#10;&#10;AI-generated content may be incorrect.">
            <a:extLst>
              <a:ext uri="{FF2B5EF4-FFF2-40B4-BE49-F238E27FC236}">
                <a16:creationId xmlns:a16="http://schemas.microsoft.com/office/drawing/2014/main" id="{9CA5B407-3D7A-2DA7-69DD-20C6AAC73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845" y="1423358"/>
            <a:ext cx="3131389" cy="2100384"/>
          </a:xfrm>
          <a:prstGeom prst="rect">
            <a:avLst/>
          </a:prstGeom>
        </p:spPr>
      </p:pic>
      <p:pic>
        <p:nvPicPr>
          <p:cNvPr id="23" name="Picture 2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1E84D3D4-C2D1-65C2-C29D-B99560871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D219-F4DB-73B2-D55D-47AB73E1A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62C1EAB-E410-1630-0BC6-09452EC49A02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40B7C2E-A14D-6868-F315-67468041B346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B48967-DFAA-4EED-625E-D255443C64D0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Key Insights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D06323C-537A-AC71-410F-D84F74D31F5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B6746F6-2740-900A-8239-065183657FEE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86AAB894-0236-077F-1B18-556039F3B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FAA44EAB-F3A7-0FB9-9ABC-0852C2196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77" y="1502051"/>
            <a:ext cx="8488396" cy="4190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a Minority (37%)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Indicates that most hosts haven’t yet achieved elite status.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 Better Ratings with Competitive Pricing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They deliver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value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boosting customer loyalty.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Joiners More Likely to Be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Experience and longevity seem to contribute to better service quality.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2014 Was the Peak Year for Host Growth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This year saw the biggest jump in host onboarding, possibly due to global expansion.</a:t>
            </a:r>
          </a:p>
        </p:txBody>
      </p:sp>
      <p:pic>
        <p:nvPicPr>
          <p:cNvPr id="4" name="Picture 3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E11E06F3-1D30-FA7E-6B31-CD128B6C2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11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C1E0EA-DB4E-E0D2-5ED3-3250383A4019}"/>
              </a:ext>
            </a:extLst>
          </p:cNvPr>
          <p:cNvSpPr/>
          <p:nvPr/>
        </p:nvSpPr>
        <p:spPr>
          <a:xfrm>
            <a:off x="2292350" y="1208259"/>
            <a:ext cx="7607300" cy="8860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F46D07-4060-346B-6D28-E997385F9F72}"/>
              </a:ext>
            </a:extLst>
          </p:cNvPr>
          <p:cNvSpPr txBox="1"/>
          <p:nvPr/>
        </p:nvSpPr>
        <p:spPr>
          <a:xfrm>
            <a:off x="2813439" y="1328126"/>
            <a:ext cx="430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800" spc="-3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algn="l"/>
            <a:r>
              <a:rPr lang="en-IN" sz="3600" b="1" spc="0" dirty="0">
                <a:solidFill>
                  <a:srgbClr val="FF5A5F"/>
                </a:solidFill>
                <a:latin typeface="+mj-lt"/>
              </a:rPr>
              <a:t>What Is Airbnb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941232-6AF7-320F-B48B-0560EF8ED41C}"/>
              </a:ext>
            </a:extLst>
          </p:cNvPr>
          <p:cNvGrpSpPr/>
          <p:nvPr/>
        </p:nvGrpSpPr>
        <p:grpSpPr>
          <a:xfrm>
            <a:off x="9048472" y="1279811"/>
            <a:ext cx="734888" cy="742960"/>
            <a:chOff x="7211466" y="1719600"/>
            <a:chExt cx="444130" cy="44900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9090D3F-C860-F484-FD32-D4B6CFDF647B}"/>
                </a:ext>
              </a:extLst>
            </p:cNvPr>
            <p:cNvSpPr/>
            <p:nvPr/>
          </p:nvSpPr>
          <p:spPr>
            <a:xfrm>
              <a:off x="7211466" y="1719600"/>
              <a:ext cx="444130" cy="449008"/>
            </a:xfrm>
            <a:prstGeom prst="roundRect">
              <a:avLst>
                <a:gd name="adj" fmla="val 50000"/>
              </a:avLst>
            </a:prstGeom>
            <a:solidFill>
              <a:srgbClr val="FF5A5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DF09395-BCBA-ECC3-41D4-1AFC47E5F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39243" y="1849816"/>
              <a:ext cx="188577" cy="18857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E6B6300-B815-D6D7-0B82-B1BC08AA2244}"/>
              </a:ext>
            </a:extLst>
          </p:cNvPr>
          <p:cNvSpPr txBox="1"/>
          <p:nvPr/>
        </p:nvSpPr>
        <p:spPr>
          <a:xfrm>
            <a:off x="2813439" y="2337100"/>
            <a:ext cx="6565122" cy="947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IN" sz="11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Airbnb is an online marketplace that connects people who want to rent out their property with people who are looking for accommodations, typically for short stays. Airbnb offers hosts a relatively easy way to earn some income from their property. Guests often find that Airbnb rentals are cheaper and homier than hotels.</a:t>
            </a:r>
            <a:endParaRPr lang="en-IN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4DD41B-7C29-C26F-19DD-6221BE3385EE}"/>
              </a:ext>
            </a:extLst>
          </p:cNvPr>
          <p:cNvSpPr/>
          <p:nvPr/>
        </p:nvSpPr>
        <p:spPr>
          <a:xfrm>
            <a:off x="990600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F0ECE67-0DDC-358B-5304-8682AD5BF1B0}"/>
              </a:ext>
            </a:extLst>
          </p:cNvPr>
          <p:cNvSpPr/>
          <p:nvPr/>
        </p:nvSpPr>
        <p:spPr>
          <a:xfrm>
            <a:off x="3619043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9DC029E-3481-83A0-D50D-9F8FB2997E54}"/>
              </a:ext>
            </a:extLst>
          </p:cNvPr>
          <p:cNvSpPr/>
          <p:nvPr/>
        </p:nvSpPr>
        <p:spPr>
          <a:xfrm>
            <a:off x="6247486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9D97F68-A577-4E6C-CF9A-8F506DB97675}"/>
              </a:ext>
            </a:extLst>
          </p:cNvPr>
          <p:cNvSpPr/>
          <p:nvPr/>
        </p:nvSpPr>
        <p:spPr>
          <a:xfrm>
            <a:off x="8875928" y="3776862"/>
            <a:ext cx="2325472" cy="2271513"/>
          </a:xfrm>
          <a:prstGeom prst="roundRect">
            <a:avLst>
              <a:gd name="adj" fmla="val 7865"/>
            </a:avLst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Placeholder 21" descr="A living room with a white couch and a glass coffee table&#10;&#10;Description automatically generated">
            <a:extLst>
              <a:ext uri="{FF2B5EF4-FFF2-40B4-BE49-F238E27FC236}">
                <a16:creationId xmlns:a16="http://schemas.microsoft.com/office/drawing/2014/main" id="{AE5C7C9C-716B-F454-B97B-B2F1D376AA1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r="15875"/>
          <a:stretch>
            <a:fillRect/>
          </a:stretch>
        </p:blipFill>
        <p:spPr/>
      </p:pic>
      <p:pic>
        <p:nvPicPr>
          <p:cNvPr id="24" name="Picture Placeholder 23" descr="A living room with a fireplace and couches&#10;&#10;Description automatically generated">
            <a:extLst>
              <a:ext uri="{FF2B5EF4-FFF2-40B4-BE49-F238E27FC236}">
                <a16:creationId xmlns:a16="http://schemas.microsoft.com/office/drawing/2014/main" id="{5C672CEA-6875-CBA7-364B-8E6F48BB951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5" r="15875"/>
          <a:stretch>
            <a:fillRect/>
          </a:stretch>
        </p:blipFill>
        <p:spPr/>
      </p:pic>
      <p:pic>
        <p:nvPicPr>
          <p:cNvPr id="26" name="Picture Placeholder 25" descr="A bedroom with a bed and a tree and lights&#10;&#10;Description automatically generated">
            <a:extLst>
              <a:ext uri="{FF2B5EF4-FFF2-40B4-BE49-F238E27FC236}">
                <a16:creationId xmlns:a16="http://schemas.microsoft.com/office/drawing/2014/main" id="{B0168675-FCFD-CB8E-85C3-9A73567BE8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2" r="15832"/>
          <a:stretch>
            <a:fillRect/>
          </a:stretch>
        </p:blipFill>
        <p:spPr/>
      </p:pic>
      <p:pic>
        <p:nvPicPr>
          <p:cNvPr id="28" name="Picture Placeholder 27" descr="A bedroom with a round window&#10;&#10;Description automatically generated">
            <a:extLst>
              <a:ext uri="{FF2B5EF4-FFF2-40B4-BE49-F238E27FC236}">
                <a16:creationId xmlns:a16="http://schemas.microsoft.com/office/drawing/2014/main" id="{1379F86E-5EFC-6396-20B5-C057FE965E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0" r="21260"/>
          <a:stretch>
            <a:fillRect/>
          </a:stretch>
        </p:blipFill>
        <p:spPr/>
      </p:pic>
      <p:sp>
        <p:nvSpPr>
          <p:cNvPr id="5" name="Graphic 3" descr="Heart with solid fill">
            <a:extLst>
              <a:ext uri="{FF2B5EF4-FFF2-40B4-BE49-F238E27FC236}">
                <a16:creationId xmlns:a16="http://schemas.microsoft.com/office/drawing/2014/main" id="{B26D0991-DADF-F60D-0354-8FEAD177D1EB}"/>
              </a:ext>
            </a:extLst>
          </p:cNvPr>
          <p:cNvSpPr/>
          <p:nvPr/>
        </p:nvSpPr>
        <p:spPr>
          <a:xfrm>
            <a:off x="2842014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Graphic 3" descr="Heart with solid fill">
            <a:extLst>
              <a:ext uri="{FF2B5EF4-FFF2-40B4-BE49-F238E27FC236}">
                <a16:creationId xmlns:a16="http://schemas.microsoft.com/office/drawing/2014/main" id="{5DF6F867-6834-9B59-492C-9B81221BBCB8}"/>
              </a:ext>
            </a:extLst>
          </p:cNvPr>
          <p:cNvSpPr/>
          <p:nvPr/>
        </p:nvSpPr>
        <p:spPr>
          <a:xfrm>
            <a:off x="5470457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Graphic 3" descr="Heart with solid fill">
            <a:extLst>
              <a:ext uri="{FF2B5EF4-FFF2-40B4-BE49-F238E27FC236}">
                <a16:creationId xmlns:a16="http://schemas.microsoft.com/office/drawing/2014/main" id="{4DC6C743-48C3-7569-D3A4-F3407237B9B1}"/>
              </a:ext>
            </a:extLst>
          </p:cNvPr>
          <p:cNvSpPr/>
          <p:nvPr/>
        </p:nvSpPr>
        <p:spPr>
          <a:xfrm>
            <a:off x="8098900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Graphic 3" descr="Heart with solid fill">
            <a:extLst>
              <a:ext uri="{FF2B5EF4-FFF2-40B4-BE49-F238E27FC236}">
                <a16:creationId xmlns:a16="http://schemas.microsoft.com/office/drawing/2014/main" id="{51CEA66F-6DE0-43E5-E232-C2683EF62B4C}"/>
              </a:ext>
            </a:extLst>
          </p:cNvPr>
          <p:cNvSpPr/>
          <p:nvPr/>
        </p:nvSpPr>
        <p:spPr>
          <a:xfrm>
            <a:off x="10727342" y="4014972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2700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69AE00C5-71E7-9867-9583-2ECB328A09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3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F5D7-0BB9-25B8-94F7-50BB94EB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DC37891-7B27-D895-7D26-16D85A4726AC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0409F1-F7F7-EB1B-B0DD-4781E2768ED7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722B80-DD7F-2F02-C6AF-3624DFA2672B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Recommendations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2235E84-C511-B690-7F6E-86DB599FA75F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2048F3C-70C6-03A6-5EF9-DDCEA3FED42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F0E7CF90-EDFB-4022-7185-844C1AB66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29402B73-8706-E31F-046E-F38655E50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774" y="1258126"/>
            <a:ext cx="6769300" cy="557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More Hosts to Become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Highlight benefits: better visibility, higher bookings, and customer trust.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Status as a Marketing Badge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Promote listings with the tag: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“Managed by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Trusted and Top Rated”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and Support New Hosts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Provide training/guides to new hosts for quicker quality improvement and faster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eligibility.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High-Rated Non-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Superhosts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Identify hosts who are close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quality but haven’t been awarded yet—help them bridge the gap.</a:t>
            </a:r>
          </a:p>
        </p:txBody>
      </p:sp>
      <p:pic>
        <p:nvPicPr>
          <p:cNvPr id="4" name="Picture 3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D1443F86-3946-082C-B254-E5CD743C1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36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CB35A-D733-E67A-FD95-8431BA674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E96F521-A82E-EA9D-1B7B-D87F3CA9B10F}"/>
              </a:ext>
            </a:extLst>
          </p:cNvPr>
          <p:cNvGrpSpPr/>
          <p:nvPr/>
        </p:nvGrpSpPr>
        <p:grpSpPr>
          <a:xfrm>
            <a:off x="2691442" y="43271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B0CF62E-841E-AC17-3B76-ED89C8B3CE85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6669DB-1368-70B8-1C11-91396DD3AC26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Recommendations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6263414-859A-8FCA-0CDC-E9C79380FF93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9C3B864-AB63-B2F7-DBCD-E9B30889AF46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BC73CFB-A00C-3297-2E78-9DF60E778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60FEE1D-156D-551F-76F2-3AC31636F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4" y="1095559"/>
            <a:ext cx="10108730" cy="5613113"/>
          </a:xfrm>
          <a:prstGeom prst="rect">
            <a:avLst/>
          </a:prstGeom>
        </p:spPr>
      </p:pic>
      <p:pic>
        <p:nvPicPr>
          <p:cNvPr id="5" name="Picture 4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5145320E-30C8-FF36-F797-5AF8DC9BB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0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BCEF5-F89B-220D-B3ED-7574C69D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689AA7F-FB35-C115-F30D-99C7B468E99F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10A9AB1-1404-AC24-2EEF-497DD1DC12D9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6A386D-E120-47F0-8D82-CE75ADF33B77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KPI CARDS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E167039-0A29-B353-736C-F030E6E820B9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B65CC12-26A7-B1F8-B477-8D9979D5878A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26C2FE84-079B-8791-1485-076FDC3C2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7234DA-E7A5-6375-9CD3-B289788544D3}"/>
              </a:ext>
            </a:extLst>
          </p:cNvPr>
          <p:cNvSpPr/>
          <p:nvPr/>
        </p:nvSpPr>
        <p:spPr>
          <a:xfrm>
            <a:off x="7895588" y="3565680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687BB-5B10-763A-63CA-22D81D26ED41}"/>
              </a:ext>
            </a:extLst>
          </p:cNvPr>
          <p:cNvSpPr txBox="1"/>
          <p:nvPr/>
        </p:nvSpPr>
        <p:spPr>
          <a:xfrm>
            <a:off x="7973542" y="3797598"/>
            <a:ext cx="4054558" cy="14377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b="1" dirty="0"/>
              <a:t>Highest Rated Listing – 5.00</a:t>
            </a:r>
            <a:endParaRPr lang="en-US" dirty="0"/>
          </a:p>
          <a:p>
            <a:pPr lvl="1"/>
            <a:r>
              <a:rPr lang="en-US" sz="1100" i="1" dirty="0"/>
              <a:t>One or more listings have achieved perfect satisfaction</a:t>
            </a:r>
            <a:r>
              <a:rPr lang="en-US" sz="1200" dirty="0"/>
              <a:t>.</a:t>
            </a:r>
          </a:p>
          <a:p>
            <a:r>
              <a:rPr lang="en-US" b="1" dirty="0"/>
              <a:t>Total Reviews – 17M</a:t>
            </a:r>
            <a:endParaRPr lang="en-US" dirty="0"/>
          </a:p>
          <a:p>
            <a:pPr lvl="1"/>
            <a:r>
              <a:rPr lang="en-US" sz="1100" i="1" dirty="0"/>
              <a:t>Indicates </a:t>
            </a:r>
            <a:r>
              <a:rPr lang="en-US" sz="1100" b="1" i="1" dirty="0"/>
              <a:t>high engagement and feedback volume</a:t>
            </a:r>
            <a:r>
              <a:rPr lang="en-US" sz="1100" i="1" dirty="0"/>
              <a:t>, which is essential for improving services</a:t>
            </a:r>
            <a:r>
              <a:rPr lang="en-US" sz="1200" dirty="0"/>
              <a:t>.</a:t>
            </a:r>
          </a:p>
          <a:p>
            <a:endParaRPr lang="en-IN" dirty="0">
              <a:latin typeface="+mn-lt"/>
            </a:endParaRPr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CBC194C0-2B87-4D63-7DB7-E009F04A1C10}"/>
              </a:ext>
            </a:extLst>
          </p:cNvPr>
          <p:cNvSpPr/>
          <p:nvPr/>
        </p:nvSpPr>
        <p:spPr>
          <a:xfrm>
            <a:off x="11424708" y="357450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E6DB6A-BF29-21B6-DDBA-FCB6B182321D}"/>
              </a:ext>
            </a:extLst>
          </p:cNvPr>
          <p:cNvSpPr/>
          <p:nvPr/>
        </p:nvSpPr>
        <p:spPr>
          <a:xfrm>
            <a:off x="129396" y="334259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Graphic 3" descr="Heart with solid fill">
            <a:extLst>
              <a:ext uri="{FF2B5EF4-FFF2-40B4-BE49-F238E27FC236}">
                <a16:creationId xmlns:a16="http://schemas.microsoft.com/office/drawing/2014/main" id="{9AD446AA-D082-04EA-BAF9-8657865724E7}"/>
              </a:ext>
            </a:extLst>
          </p:cNvPr>
          <p:cNvSpPr/>
          <p:nvPr/>
        </p:nvSpPr>
        <p:spPr>
          <a:xfrm>
            <a:off x="3600568" y="357450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" name="Picture 4" descr="A red and white calendar with black text&#10;&#10;AI-generated content may be incorrect.">
            <a:extLst>
              <a:ext uri="{FF2B5EF4-FFF2-40B4-BE49-F238E27FC236}">
                <a16:creationId xmlns:a16="http://schemas.microsoft.com/office/drawing/2014/main" id="{34C46BE5-E6CD-B6C3-CAA2-202D6AF58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24" y="5123027"/>
            <a:ext cx="3242635" cy="895475"/>
          </a:xfrm>
          <a:prstGeom prst="rect">
            <a:avLst/>
          </a:prstGeom>
        </p:spPr>
      </p:pic>
      <p:pic>
        <p:nvPicPr>
          <p:cNvPr id="15" name="Picture 14" descr="A red and white tag with black text&#10;&#10;AI-generated content may be incorrect.">
            <a:extLst>
              <a:ext uri="{FF2B5EF4-FFF2-40B4-BE49-F238E27FC236}">
                <a16:creationId xmlns:a16="http://schemas.microsoft.com/office/drawing/2014/main" id="{B0FF5E70-1CCC-2C86-8736-B658385AB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24" y="4122522"/>
            <a:ext cx="3293951" cy="838317"/>
          </a:xfrm>
          <a:prstGeom prst="rect">
            <a:avLst/>
          </a:prstGeom>
        </p:spPr>
      </p:pic>
      <p:pic>
        <p:nvPicPr>
          <p:cNvPr id="19" name="Picture 18" descr="A red and white label with black text&#10;&#10;AI-generated content may be incorrect.">
            <a:extLst>
              <a:ext uri="{FF2B5EF4-FFF2-40B4-BE49-F238E27FC236}">
                <a16:creationId xmlns:a16="http://schemas.microsoft.com/office/drawing/2014/main" id="{174A4608-0F1E-762E-16B8-C3E3E9B4FB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709" y="3136297"/>
            <a:ext cx="1838582" cy="876422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8D2B916B-A2FD-5615-14E2-B3392EFC2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00" y="3736179"/>
            <a:ext cx="360196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Rating – 4.72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healthy rating across all listings.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Shows that users are largely satisfied with their experiences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 Rating (Regular Hosts) – 4.64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Indicates regular hosts are performing well, but there's room for improvement compared to 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Superhosts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Avg Rating (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– 4.86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Superhosts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continue to outperform in service quality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Picture 2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2F0BB564-C4C2-A241-01D9-15DCA4D38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80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E6B60-8CFA-1A0C-F212-A26A37ED3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BE4285-D174-7D79-16F9-14E1865E02D2}"/>
              </a:ext>
            </a:extLst>
          </p:cNvPr>
          <p:cNvGrpSpPr/>
          <p:nvPr/>
        </p:nvGrpSpPr>
        <p:grpSpPr>
          <a:xfrm>
            <a:off x="2838085" y="6915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E14C2A-54C9-CC1D-D56C-844EE2BBCA70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876E3C-34C3-3184-0345-0D8CCD187851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Chart Explanations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51E5058-9AC9-B3B7-E907-4BBB54E940C0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FB7485F-C03A-846A-7D8A-F6C84A7C1BB9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004DEEDC-2629-461A-BC46-7418F37F1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533FB1-BFF3-5551-7852-FE67A70AD8E3}"/>
              </a:ext>
            </a:extLst>
          </p:cNvPr>
          <p:cNvSpPr/>
          <p:nvPr/>
        </p:nvSpPr>
        <p:spPr>
          <a:xfrm>
            <a:off x="129391" y="3497863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1615D-A22B-178A-9779-86EBAA564EA2}"/>
              </a:ext>
            </a:extLst>
          </p:cNvPr>
          <p:cNvSpPr txBox="1"/>
          <p:nvPr/>
        </p:nvSpPr>
        <p:spPr>
          <a:xfrm>
            <a:off x="241540" y="3627098"/>
            <a:ext cx="328872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300" dirty="0"/>
              <a:t>Avg Reviews per Month by Property Type (Bar Chart)</a:t>
            </a:r>
          </a:p>
          <a:p>
            <a:endParaRPr lang="en-US" sz="1300" dirty="0"/>
          </a:p>
        </p:txBody>
      </p:sp>
      <p:sp>
        <p:nvSpPr>
          <p:cNvPr id="6" name="Graphic 3" descr="Heart with solid fill">
            <a:extLst>
              <a:ext uri="{FF2B5EF4-FFF2-40B4-BE49-F238E27FC236}">
                <a16:creationId xmlns:a16="http://schemas.microsoft.com/office/drawing/2014/main" id="{AB151225-5094-842A-AD05-8DB080698DC1}"/>
              </a:ext>
            </a:extLst>
          </p:cNvPr>
          <p:cNvSpPr/>
          <p:nvPr/>
        </p:nvSpPr>
        <p:spPr>
          <a:xfrm>
            <a:off x="3600563" y="3729779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4573AF-7E80-69C3-4985-2A2F97CB16A9}"/>
              </a:ext>
            </a:extLst>
          </p:cNvPr>
          <p:cNvSpPr/>
          <p:nvPr/>
        </p:nvSpPr>
        <p:spPr>
          <a:xfrm>
            <a:off x="8013920" y="352374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E36AB-3CCE-C896-16FF-53E5879FAF33}"/>
              </a:ext>
            </a:extLst>
          </p:cNvPr>
          <p:cNvSpPr txBox="1"/>
          <p:nvPr/>
        </p:nvSpPr>
        <p:spPr>
          <a:xfrm>
            <a:off x="8195077" y="3652977"/>
            <a:ext cx="328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/>
              <a:t>Avg Rating by Property Type (Bar Chart)</a:t>
            </a:r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CD75EFF8-AE21-55E4-2AD7-024BB8ECE88F}"/>
              </a:ext>
            </a:extLst>
          </p:cNvPr>
          <p:cNvSpPr/>
          <p:nvPr/>
        </p:nvSpPr>
        <p:spPr>
          <a:xfrm>
            <a:off x="11485092" y="375565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8474901-3BF5-5C5F-7C96-743C42E3A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4992" y="4184974"/>
            <a:ext cx="3735238" cy="210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Observation:</a:t>
            </a:r>
            <a:endParaRPr lang="en-US" sz="1200" dirty="0"/>
          </a:p>
          <a:p>
            <a:pPr lvl="1"/>
            <a:r>
              <a:rPr lang="en-US" sz="1100" dirty="0"/>
              <a:t>All types have strong average ratings, but </a:t>
            </a:r>
            <a:r>
              <a:rPr lang="en-US" sz="1100" b="1" dirty="0"/>
              <a:t>Entire Home</a:t>
            </a:r>
            <a:r>
              <a:rPr lang="en-US" sz="1100" dirty="0"/>
              <a:t> performs slightly better</a:t>
            </a:r>
            <a:r>
              <a:rPr lang="en-US" sz="1200" dirty="0"/>
              <a:t>.</a:t>
            </a:r>
          </a:p>
          <a:p>
            <a:r>
              <a:rPr lang="en-US" sz="1200" b="1" dirty="0"/>
              <a:t>Insight:</a:t>
            </a:r>
            <a:endParaRPr lang="en-US" sz="1200" dirty="0"/>
          </a:p>
          <a:p>
            <a:pPr lvl="1"/>
            <a:r>
              <a:rPr lang="en-US" sz="1100" dirty="0"/>
              <a:t>People appreciate privacy and control, leading to better experiences in entire homes.</a:t>
            </a:r>
          </a:p>
          <a:p>
            <a:r>
              <a:rPr lang="en-US" sz="1200" b="1" dirty="0"/>
              <a:t>Recommendation:</a:t>
            </a:r>
            <a:endParaRPr lang="en-US" sz="1200" dirty="0"/>
          </a:p>
          <a:p>
            <a:pPr lvl="1"/>
            <a:r>
              <a:rPr lang="en-US" sz="1100" dirty="0"/>
              <a:t>Promote "Entire Homes" as premium quality listings in marketing.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B24F108-E749-E53F-C250-B9D4608DF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40" y="4090690"/>
            <a:ext cx="3597321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Observation:</a:t>
            </a:r>
            <a:endParaRPr lang="en-US" sz="1200" dirty="0"/>
          </a:p>
          <a:p>
            <a:pPr lvl="1"/>
            <a:r>
              <a:rPr lang="en-US" sz="1100" b="1" dirty="0"/>
              <a:t>Entire Home</a:t>
            </a:r>
            <a:r>
              <a:rPr lang="en-US" sz="1100" dirty="0"/>
              <a:t> and </a:t>
            </a:r>
            <a:r>
              <a:rPr lang="en-US" sz="1100" b="1" dirty="0"/>
              <a:t>Shared Room</a:t>
            </a:r>
            <a:r>
              <a:rPr lang="en-US" sz="1100" dirty="0"/>
              <a:t> get the most monthly reviews.</a:t>
            </a:r>
          </a:p>
          <a:p>
            <a:pPr lvl="1"/>
            <a:r>
              <a:rPr lang="en-US" sz="1100" dirty="0"/>
              <a:t>Hotel rooms receive the fewest reviews monthly</a:t>
            </a:r>
            <a:r>
              <a:rPr lang="en-US" sz="1200" dirty="0"/>
              <a:t>.</a:t>
            </a:r>
          </a:p>
          <a:p>
            <a:r>
              <a:rPr lang="en-US" sz="1200" b="1" dirty="0"/>
              <a:t>Insight:</a:t>
            </a:r>
            <a:endParaRPr lang="en-US" sz="1200" dirty="0"/>
          </a:p>
          <a:p>
            <a:pPr lvl="1"/>
            <a:r>
              <a:rPr lang="en-US" sz="1100" dirty="0"/>
              <a:t>Guests prefer reviewing </a:t>
            </a:r>
            <a:r>
              <a:rPr lang="en-US" sz="1100" b="1" dirty="0"/>
              <a:t>more personalized experiences</a:t>
            </a:r>
            <a:r>
              <a:rPr lang="en-US" sz="1100" dirty="0"/>
              <a:t> like entire homes/shared rooms</a:t>
            </a:r>
            <a:r>
              <a:rPr lang="en-US" sz="1200" dirty="0"/>
              <a:t>.</a:t>
            </a:r>
          </a:p>
          <a:p>
            <a:r>
              <a:rPr lang="en-US" sz="1200" b="1" dirty="0"/>
              <a:t>Recommendation:</a:t>
            </a:r>
            <a:endParaRPr lang="en-US" sz="1200" dirty="0"/>
          </a:p>
          <a:p>
            <a:pPr lvl="1"/>
            <a:r>
              <a:rPr lang="en-US" sz="1100" dirty="0"/>
              <a:t>Encourage reviews for hotel rooms through follow-ups or incentives</a:t>
            </a:r>
            <a:r>
              <a:rPr lang="en-US" sz="12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494210-542B-092B-9B0B-6D518C1CA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93" y="4023076"/>
            <a:ext cx="3583879" cy="25260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8EAD2E-0955-E13C-9D64-8B1380512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93" y="1500997"/>
            <a:ext cx="3576297" cy="2376427"/>
          </a:xfrm>
          <a:prstGeom prst="rect">
            <a:avLst/>
          </a:prstGeom>
        </p:spPr>
      </p:pic>
      <p:pic>
        <p:nvPicPr>
          <p:cNvPr id="20" name="Picture 19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73F4CBCF-977A-CB0E-F6C8-52DE98E44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28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EE02C-38E8-C2D9-4DE8-2A9841E5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56FA860-98DE-F181-F3C4-05D1A1266901}"/>
              </a:ext>
            </a:extLst>
          </p:cNvPr>
          <p:cNvGrpSpPr/>
          <p:nvPr/>
        </p:nvGrpSpPr>
        <p:grpSpPr>
          <a:xfrm>
            <a:off x="2838085" y="6915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30FD9AD-690D-CACD-6E4E-1520F176F9FB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8CAA0C-4CD4-77DE-0C97-FBF1AEEB3DF7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Chart Explanations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12216A-3E0E-8EEB-88AA-6CC31FFE134F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846B83C-EA2C-C22F-B2B8-BA31CD0C713F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B2DF7903-78CA-2A5A-07AB-77F06967F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B9AABE-9BCD-719B-8273-D4FA24631528}"/>
              </a:ext>
            </a:extLst>
          </p:cNvPr>
          <p:cNvSpPr/>
          <p:nvPr/>
        </p:nvSpPr>
        <p:spPr>
          <a:xfrm>
            <a:off x="129391" y="3497863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A9785-047D-F290-B46A-AA4DCD6C36C9}"/>
              </a:ext>
            </a:extLst>
          </p:cNvPr>
          <p:cNvSpPr txBox="1"/>
          <p:nvPr/>
        </p:nvSpPr>
        <p:spPr>
          <a:xfrm>
            <a:off x="241540" y="3635724"/>
            <a:ext cx="335773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300" dirty="0"/>
              <a:t>Top Rated Listings Table (Table View)</a:t>
            </a:r>
          </a:p>
        </p:txBody>
      </p:sp>
      <p:sp>
        <p:nvSpPr>
          <p:cNvPr id="6" name="Graphic 3" descr="Heart with solid fill">
            <a:extLst>
              <a:ext uri="{FF2B5EF4-FFF2-40B4-BE49-F238E27FC236}">
                <a16:creationId xmlns:a16="http://schemas.microsoft.com/office/drawing/2014/main" id="{915471C7-2501-0D13-4968-FC67AE7DD48C}"/>
              </a:ext>
            </a:extLst>
          </p:cNvPr>
          <p:cNvSpPr/>
          <p:nvPr/>
        </p:nvSpPr>
        <p:spPr>
          <a:xfrm>
            <a:off x="3600563" y="3729779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4C366A-C13C-D23E-84CF-ADC18550527D}"/>
              </a:ext>
            </a:extLst>
          </p:cNvPr>
          <p:cNvSpPr/>
          <p:nvPr/>
        </p:nvSpPr>
        <p:spPr>
          <a:xfrm>
            <a:off x="8013920" y="3532368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C99F5-693C-D1A2-B72C-17901B11C850}"/>
              </a:ext>
            </a:extLst>
          </p:cNvPr>
          <p:cNvSpPr txBox="1"/>
          <p:nvPr/>
        </p:nvSpPr>
        <p:spPr>
          <a:xfrm>
            <a:off x="8195077" y="3652977"/>
            <a:ext cx="328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/>
              <a:t>Avg Cleanliness, Location &amp; Value by Property Type (Grouped Bar Chart)</a:t>
            </a:r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D95D0920-C29B-3A46-48AF-2072B1DC7459}"/>
              </a:ext>
            </a:extLst>
          </p:cNvPr>
          <p:cNvSpPr/>
          <p:nvPr/>
        </p:nvSpPr>
        <p:spPr>
          <a:xfrm>
            <a:off x="11485092" y="375565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25C5AEE-E09F-A655-52A8-64AB6CD40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4992" y="4262370"/>
            <a:ext cx="373523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Observation:</a:t>
            </a:r>
            <a:endParaRPr lang="en-US" sz="1200" dirty="0"/>
          </a:p>
          <a:p>
            <a:pPr lvl="1"/>
            <a:r>
              <a:rPr lang="en-US" sz="1100" b="1" i="1" dirty="0"/>
              <a:t>Entire Homes</a:t>
            </a:r>
            <a:r>
              <a:rPr lang="en-US" sz="1100" i="1" dirty="0"/>
              <a:t> and </a:t>
            </a:r>
            <a:r>
              <a:rPr lang="en-US" sz="1100" b="1" i="1" dirty="0"/>
              <a:t>Hotel Rooms</a:t>
            </a:r>
            <a:r>
              <a:rPr lang="en-US" sz="1100" i="1" dirty="0"/>
              <a:t> have the best cleanliness and location ratings.</a:t>
            </a:r>
          </a:p>
          <a:p>
            <a:pPr lvl="1"/>
            <a:r>
              <a:rPr lang="en-US" sz="1200" b="1" dirty="0"/>
              <a:t>Shared </a:t>
            </a:r>
            <a:r>
              <a:rPr lang="en-US" sz="1100" b="1" i="1" dirty="0"/>
              <a:t>Rooms</a:t>
            </a:r>
            <a:r>
              <a:rPr lang="en-US" sz="1100" i="1" dirty="0"/>
              <a:t> score slightly lower in all three</a:t>
            </a:r>
            <a:r>
              <a:rPr lang="en-US" sz="1200" dirty="0"/>
              <a:t>.</a:t>
            </a:r>
          </a:p>
          <a:p>
            <a:r>
              <a:rPr lang="en-US" sz="1200" b="1" dirty="0"/>
              <a:t>Insight:</a:t>
            </a:r>
            <a:endParaRPr lang="en-US" sz="1200" dirty="0"/>
          </a:p>
          <a:p>
            <a:pPr lvl="1"/>
            <a:r>
              <a:rPr lang="en-US" sz="1100" i="1" dirty="0"/>
              <a:t>Shared spaces might lack privacy and consistency, impacting guest perception.</a:t>
            </a:r>
          </a:p>
          <a:p>
            <a:r>
              <a:rPr lang="en-US" sz="1200" b="1" dirty="0"/>
              <a:t>Recommendation:</a:t>
            </a:r>
            <a:endParaRPr lang="en-US" sz="1200" dirty="0"/>
          </a:p>
          <a:p>
            <a:pPr lvl="1"/>
            <a:r>
              <a:rPr lang="en-US" sz="1100" i="1" dirty="0"/>
              <a:t>Provide cleaning checklists and host training to boost shared room ratings</a:t>
            </a:r>
            <a:r>
              <a:rPr lang="en-US" sz="12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344477D-C0BE-0864-E8EF-39B304629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40" y="4275356"/>
            <a:ext cx="359732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Observation:</a:t>
            </a:r>
            <a:endParaRPr lang="en-US" sz="1200" dirty="0"/>
          </a:p>
          <a:p>
            <a:pPr lvl="1"/>
            <a:r>
              <a:rPr lang="en-US" sz="1100" i="1" dirty="0"/>
              <a:t>Many listings have a perfect </a:t>
            </a:r>
            <a:r>
              <a:rPr lang="en-US" sz="1100" b="1" i="1" dirty="0"/>
              <a:t>5.00 rating</a:t>
            </a:r>
            <a:r>
              <a:rPr lang="en-US" sz="1100" i="1" dirty="0"/>
              <a:t>, especially </a:t>
            </a:r>
            <a:r>
              <a:rPr lang="en-US" sz="1100" b="1" i="1" dirty="0"/>
              <a:t>Shared Rooms</a:t>
            </a:r>
            <a:r>
              <a:rPr lang="en-US" sz="1200" dirty="0"/>
              <a:t>.</a:t>
            </a:r>
          </a:p>
          <a:p>
            <a:r>
              <a:rPr lang="en-US" sz="1200" b="1" dirty="0"/>
              <a:t>Insight:</a:t>
            </a:r>
            <a:endParaRPr lang="en-US" sz="1200" dirty="0"/>
          </a:p>
          <a:p>
            <a:pPr lvl="1"/>
            <a:r>
              <a:rPr lang="en-US" sz="1100" i="1" dirty="0"/>
              <a:t>Even budget/shared accommodations can achieve top ratings with excellent service.</a:t>
            </a:r>
          </a:p>
          <a:p>
            <a:r>
              <a:rPr lang="en-US" sz="1200" b="1" dirty="0"/>
              <a:t>Recommendation:</a:t>
            </a:r>
            <a:endParaRPr lang="en-US" sz="1200" dirty="0"/>
          </a:p>
          <a:p>
            <a:pPr lvl="1"/>
            <a:r>
              <a:rPr lang="en-US" sz="1100" i="1" dirty="0"/>
              <a:t>Highlight high-rated shared rooms to appeal to budget travelers</a:t>
            </a:r>
            <a:r>
              <a:rPr lang="en-US" sz="12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7E831C-2DAB-8806-3607-3D49DC1B6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27" y="3883809"/>
            <a:ext cx="3665146" cy="27114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B99483-0380-CAAF-AD97-A3EA4B5807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84" y="1302649"/>
            <a:ext cx="3499765" cy="2534261"/>
          </a:xfrm>
          <a:prstGeom prst="rect">
            <a:avLst/>
          </a:prstGeom>
        </p:spPr>
      </p:pic>
      <p:pic>
        <p:nvPicPr>
          <p:cNvPr id="21" name="Picture 20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CE19DA4D-3445-0E51-7A84-55D1EF4A1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6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D2BC6-7935-E507-571F-203977D55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159CDB7-EE24-085A-5C54-908F3C03C397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FB8E958-21EE-4939-A320-8358AE630022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EB2EC6-5155-E671-8E32-C70BB1C34EF4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Key Insights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066D4D2-1CD1-3168-A231-B4F3198BBFD5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B956068-D364-C8B9-1B16-B6CC6B816524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C7B292CB-023F-8E91-BE07-B0A6975E0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7D4ED43A-B0EE-ACAE-5AE0-DDB6ADD8E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508" y="1651442"/>
            <a:ext cx="67693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Superhosts</a:t>
            </a:r>
            <a:r>
              <a:rPr lang="en-US" b="1" dirty="0"/>
              <a:t> Outperform Regular Hosts</a:t>
            </a:r>
            <a:endParaRPr lang="en-US" dirty="0"/>
          </a:p>
          <a:p>
            <a:pPr lvl="1"/>
            <a:r>
              <a:rPr lang="en-US" dirty="0"/>
              <a:t>Higher ratings (4.86 vs 4.64), showing strong consistency and satisfaction.</a:t>
            </a:r>
          </a:p>
          <a:p>
            <a:r>
              <a:rPr lang="en-US" b="1" dirty="0"/>
              <a:t>Entire Homes Are the Best-Rated Property Type</a:t>
            </a:r>
            <a:endParaRPr lang="en-US" dirty="0"/>
          </a:p>
          <a:p>
            <a:pPr lvl="1"/>
            <a:r>
              <a:rPr lang="en-US" dirty="0"/>
              <a:t>Likely due to independence, privacy, and personal touch.</a:t>
            </a:r>
          </a:p>
          <a:p>
            <a:r>
              <a:rPr lang="en-US" b="1" dirty="0"/>
              <a:t>Shared Rooms Can Achieve High Ratings</a:t>
            </a:r>
            <a:endParaRPr lang="en-US" dirty="0"/>
          </a:p>
          <a:p>
            <a:pPr lvl="1"/>
            <a:r>
              <a:rPr lang="en-US" dirty="0"/>
              <a:t>With great service, even low-cost options shine.</a:t>
            </a:r>
          </a:p>
          <a:p>
            <a:r>
              <a:rPr lang="en-US" b="1" dirty="0"/>
              <a:t>Cleanliness &amp; Value Ratings Are Strongest in Hotel Rooms and Entire Homes</a:t>
            </a:r>
            <a:endParaRPr lang="en-US" dirty="0"/>
          </a:p>
          <a:p>
            <a:pPr lvl="1"/>
            <a:r>
              <a:rPr lang="en-US" dirty="0"/>
              <a:t>Shared rooms require attention in cleanliness and perceived value.</a:t>
            </a:r>
          </a:p>
          <a:p>
            <a:r>
              <a:rPr lang="en-US" b="1" dirty="0"/>
              <a:t>Engagement is High</a:t>
            </a:r>
            <a:endParaRPr lang="en-US" dirty="0"/>
          </a:p>
          <a:p>
            <a:pPr lvl="1"/>
            <a:r>
              <a:rPr lang="en-US" dirty="0"/>
              <a:t>With </a:t>
            </a:r>
            <a:r>
              <a:rPr lang="en-US" b="1" dirty="0"/>
              <a:t>17 million reviews</a:t>
            </a:r>
            <a:r>
              <a:rPr lang="en-US" dirty="0"/>
              <a:t>, Airbnb benefits from massive feedback loops for improvement.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FDE3F5AE-17A3-FF63-59A4-6D01313B3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2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9E313-D4A7-C0C1-5649-D0441396F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367246A-C232-2AE7-9902-8D4238B69FFA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BD94ED8-B1E7-6838-0330-6B5FEAC4A635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2205A4-101A-6B71-8FDD-27ADF089BF8D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Recommendations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464CFA0-BC7C-D988-23AC-06BC9B753C08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F47D607-B280-5686-EB54-D92EDAA06957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5352BADE-DB5B-7E88-5767-A98D805DA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2077BA42-7DA0-A91F-9E5B-6A1D3ECA9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127" y="1876763"/>
            <a:ext cx="680595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 Cleanliness &amp; Value in Shared Rooms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 cleaning protocols and “value for money” improvements like better amenities.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Ratings for Hotel Rooms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Possibly through email follow-ups or review incentives.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Superhosts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Prioritize them in search rankings or offer incentives for maintaining high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Property-Type-Based Messaging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“Entire Homes with highest cleanliness scores – feel at home even while away!”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 and Celebrate High-Rated Listings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Spotlight 5.00-rated listings in emails, social posts, or app banners.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6A436E5D-C9B1-F4DE-1EF3-BA385272F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11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8E5B7-EB04-76E1-1158-FB18FAC72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13CFEAF-362F-D5A0-CE51-1812024E45BF}"/>
              </a:ext>
            </a:extLst>
          </p:cNvPr>
          <p:cNvGrpSpPr/>
          <p:nvPr/>
        </p:nvGrpSpPr>
        <p:grpSpPr>
          <a:xfrm>
            <a:off x="1630392" y="155415"/>
            <a:ext cx="7197396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8E50D07-ED86-9251-9E18-DFC335D8527E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839550-FA5F-6CBD-4E82-EC99E2918CC7}"/>
                </a:ext>
              </a:extLst>
            </p:cNvPr>
            <p:cNvSpPr txBox="1"/>
            <p:nvPr/>
          </p:nvSpPr>
          <p:spPr>
            <a:xfrm>
              <a:off x="3501682" y="1588897"/>
              <a:ext cx="45171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2200" b="1" spc="0" dirty="0" err="1">
                  <a:solidFill>
                    <a:srgbClr val="FF5A5F"/>
                  </a:solidFill>
                  <a:latin typeface="+mj-lt"/>
                </a:rPr>
                <a:t>Amenties</a:t>
              </a:r>
              <a:r>
                <a:rPr lang="en-IN" sz="2200" b="1" spc="0" dirty="0">
                  <a:solidFill>
                    <a:srgbClr val="FF5A5F"/>
                  </a:solidFill>
                  <a:latin typeface="+mj-lt"/>
                </a:rPr>
                <a:t> &amp; Property Features Analysis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F2AE50F-F4F9-21FC-FE4D-BD47DA1D79FD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B7C22A0-ED71-DC11-298C-550396A7BEB3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DC5CF83-AFE0-27F3-8A5A-882049B76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5BEC8B66-6390-D715-5633-051535D6A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3" y="1192609"/>
            <a:ext cx="9480430" cy="5329726"/>
          </a:xfrm>
          <a:prstGeom prst="rect">
            <a:avLst/>
          </a:prstGeom>
        </p:spPr>
      </p:pic>
      <p:pic>
        <p:nvPicPr>
          <p:cNvPr id="5" name="Picture 4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BCEBD0E5-65D1-2E6F-5212-4A9242954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15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6F8B3-3FB4-F663-88A8-68FA29365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3034061-9D7C-E874-8C79-9C5A866AB638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65C9F8F-5441-7748-0A67-10C93F11AF39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CB1ADB-8431-C514-6E78-E1D8DF9C19BA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KPI CARDS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56C8761-3F7A-B92E-D070-6B17F3BF3DB8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EF43731-9445-DC43-5AA2-D929C4216EC8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D81DADA-96BA-D520-FC93-1F8E7702E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1EC0AD-C207-9189-964E-13BE0AF62CCF}"/>
              </a:ext>
            </a:extLst>
          </p:cNvPr>
          <p:cNvSpPr/>
          <p:nvPr/>
        </p:nvSpPr>
        <p:spPr>
          <a:xfrm>
            <a:off x="7884886" y="3505295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998AF40A-A421-84DD-0EAF-0FEEAD512CFD}"/>
              </a:ext>
            </a:extLst>
          </p:cNvPr>
          <p:cNvSpPr/>
          <p:nvPr/>
        </p:nvSpPr>
        <p:spPr>
          <a:xfrm>
            <a:off x="11424708" y="357450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94312E-1010-1AE7-02A5-DD1A645BE02E}"/>
              </a:ext>
            </a:extLst>
          </p:cNvPr>
          <p:cNvSpPr/>
          <p:nvPr/>
        </p:nvSpPr>
        <p:spPr>
          <a:xfrm>
            <a:off x="129396" y="334259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Graphic 3" descr="Heart with solid fill">
            <a:extLst>
              <a:ext uri="{FF2B5EF4-FFF2-40B4-BE49-F238E27FC236}">
                <a16:creationId xmlns:a16="http://schemas.microsoft.com/office/drawing/2014/main" id="{A604DAEF-FC7A-FFB5-E67D-DA199E024875}"/>
              </a:ext>
            </a:extLst>
          </p:cNvPr>
          <p:cNvSpPr/>
          <p:nvPr/>
        </p:nvSpPr>
        <p:spPr>
          <a:xfrm>
            <a:off x="3600568" y="357450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DDC34A9A-117D-A85E-AC9C-CB2DE28B3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6" y="3956822"/>
            <a:ext cx="3601960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/>
              <a:t>3+ Bedroom Listings – 21K</a:t>
            </a:r>
            <a:endParaRPr lang="en-US" sz="1300" dirty="0"/>
          </a:p>
          <a:p>
            <a:pPr lvl="1"/>
            <a:r>
              <a:rPr lang="en-US" sz="1100" i="1" dirty="0"/>
              <a:t>Large-family/group-friendly listings are a strong offering (~23% of total)</a:t>
            </a:r>
            <a:r>
              <a:rPr lang="en-US" sz="1300" dirty="0"/>
              <a:t>.</a:t>
            </a:r>
          </a:p>
          <a:p>
            <a:r>
              <a:rPr lang="en-US" sz="1300" b="1" dirty="0"/>
              <a:t>Guest Capacity (4+ Guests) – 146K</a:t>
            </a:r>
            <a:endParaRPr lang="en-US" sz="1300" dirty="0"/>
          </a:p>
          <a:p>
            <a:pPr lvl="1"/>
            <a:r>
              <a:rPr lang="en-US" sz="1100" i="1" dirty="0"/>
              <a:t>Suggests most listings are optimized for </a:t>
            </a:r>
            <a:r>
              <a:rPr lang="en-US" sz="1100" b="1" i="1" dirty="0"/>
              <a:t>group or family stays</a:t>
            </a:r>
            <a:r>
              <a:rPr lang="en-US" sz="13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57D93-60EE-352A-00DA-B729AD08E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27" y="4794777"/>
            <a:ext cx="3419952" cy="809738"/>
          </a:xfrm>
          <a:prstGeom prst="rect">
            <a:avLst/>
          </a:prstGeom>
        </p:spPr>
      </p:pic>
      <p:pic>
        <p:nvPicPr>
          <p:cNvPr id="8" name="Picture 7" descr="A red and white rectangular labels with black letters&#10;&#10;AI-generated content may be incorrect.">
            <a:extLst>
              <a:ext uri="{FF2B5EF4-FFF2-40B4-BE49-F238E27FC236}">
                <a16:creationId xmlns:a16="http://schemas.microsoft.com/office/drawing/2014/main" id="{322F2466-5051-F7E0-DF75-2701123217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71" y="3813279"/>
            <a:ext cx="3307208" cy="771633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3A776FB0-BC5C-655D-D5AA-26A8F8FCD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106" y="4158361"/>
            <a:ext cx="3419953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Private Bathroom % – 93.96%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Shows that most listings offer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private bathrooms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which aligns with guest preferences.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private availability = higher privacy and hygiene standards.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Listings – 92K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9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B72EA68E-FBE3-49D7-3757-658897477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5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30C00-3312-A9F7-674F-6FEF6EE38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66D690E-D4FD-9EEF-F820-90A6FD8F77E3}"/>
              </a:ext>
            </a:extLst>
          </p:cNvPr>
          <p:cNvGrpSpPr/>
          <p:nvPr/>
        </p:nvGrpSpPr>
        <p:grpSpPr>
          <a:xfrm>
            <a:off x="2838085" y="6915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885D5F0-107B-C38F-B255-18EAF840CF1A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2D8357-EBB1-053F-B515-CB66BC469401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Chart Explanations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C4F2893-80E6-DD89-8B32-5572D3279C88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5853954-26CD-28AB-B221-6B8450AE7669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60A47B2B-AA5C-B447-FD88-D70EF68A7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01E5B52-E973-C1E7-C4A7-0130532F7961}"/>
              </a:ext>
            </a:extLst>
          </p:cNvPr>
          <p:cNvSpPr/>
          <p:nvPr/>
        </p:nvSpPr>
        <p:spPr>
          <a:xfrm>
            <a:off x="129391" y="3497863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E767E-8DC6-3DBB-A4DC-42CD17C759D8}"/>
              </a:ext>
            </a:extLst>
          </p:cNvPr>
          <p:cNvSpPr txBox="1"/>
          <p:nvPr/>
        </p:nvSpPr>
        <p:spPr>
          <a:xfrm>
            <a:off x="241540" y="3635724"/>
            <a:ext cx="335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/>
              <a:t>Count of Listings by Bedroom Group (Bar Chart)</a:t>
            </a:r>
          </a:p>
        </p:txBody>
      </p:sp>
      <p:sp>
        <p:nvSpPr>
          <p:cNvPr id="6" name="Graphic 3" descr="Heart with solid fill">
            <a:extLst>
              <a:ext uri="{FF2B5EF4-FFF2-40B4-BE49-F238E27FC236}">
                <a16:creationId xmlns:a16="http://schemas.microsoft.com/office/drawing/2014/main" id="{D02D8D1E-6D74-FCC1-FFD1-D1E1AFCFCE5F}"/>
              </a:ext>
            </a:extLst>
          </p:cNvPr>
          <p:cNvSpPr/>
          <p:nvPr/>
        </p:nvSpPr>
        <p:spPr>
          <a:xfrm>
            <a:off x="3600563" y="3729779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F8AB76-00B1-F63C-B52A-1F7864BAD817}"/>
              </a:ext>
            </a:extLst>
          </p:cNvPr>
          <p:cNvSpPr/>
          <p:nvPr/>
        </p:nvSpPr>
        <p:spPr>
          <a:xfrm>
            <a:off x="8013920" y="3532368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C310F-E769-5645-47B4-A0DEDD3C90F2}"/>
              </a:ext>
            </a:extLst>
          </p:cNvPr>
          <p:cNvSpPr txBox="1"/>
          <p:nvPr/>
        </p:nvSpPr>
        <p:spPr>
          <a:xfrm>
            <a:off x="8195077" y="3652977"/>
            <a:ext cx="328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/>
              <a:t>Count of Listings by Bed Group (Bar Chart)</a:t>
            </a:r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68E40E8D-3C77-7D28-6AC6-FA211952CB64}"/>
              </a:ext>
            </a:extLst>
          </p:cNvPr>
          <p:cNvSpPr/>
          <p:nvPr/>
        </p:nvSpPr>
        <p:spPr>
          <a:xfrm>
            <a:off x="11485092" y="375565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5" name="Picture 14" descr="A graph of numbers and a number of individuals&#10;&#10;AI-generated content may be incorrect.">
            <a:extLst>
              <a:ext uri="{FF2B5EF4-FFF2-40B4-BE49-F238E27FC236}">
                <a16:creationId xmlns:a16="http://schemas.microsoft.com/office/drawing/2014/main" id="{DD8C6E0B-4C7D-BB34-8066-BCA8D3E33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66" y="3944041"/>
            <a:ext cx="3418937" cy="2672370"/>
          </a:xfrm>
          <a:prstGeom prst="rect">
            <a:avLst/>
          </a:prstGeom>
        </p:spPr>
      </p:pic>
      <p:pic>
        <p:nvPicPr>
          <p:cNvPr id="19" name="Picture 18" descr="A graph of a number of individuals&#10;&#10;AI-generated content may be incorrect.">
            <a:extLst>
              <a:ext uri="{FF2B5EF4-FFF2-40B4-BE49-F238E27FC236}">
                <a16:creationId xmlns:a16="http://schemas.microsoft.com/office/drawing/2014/main" id="{D3B8FA50-E797-A122-08D0-013571CBB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66" y="1259458"/>
            <a:ext cx="3418937" cy="2577452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31CFE7C8-B72C-B8B4-B0AC-7AEA13D49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69" y="4206012"/>
            <a:ext cx="3935747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Majority listings are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1BHK (189K)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followed by 2BHK and 3BHK+.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Small-to-medium-sized spaces dominate the Airbnb market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Promote larger units (3BHK+) for long-stay or premium group rentals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7E05F81F-7B41-63D2-ECB8-EA6B33C64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744" y="4212941"/>
            <a:ext cx="328872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Double Bed (103K)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Single Bed (94K)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the most common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Flexibility in bed type allows hosts to accommodate a wide audience.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bed variety as a search filter in platform UI for better UX.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" name="Picture 23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65874B14-BFFE-271B-3741-0DC98DC0E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292350" y="1199097"/>
            <a:ext cx="7607300" cy="886066"/>
            <a:chOff x="789209" y="1408647"/>
            <a:chExt cx="7607300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789209" y="1408647"/>
              <a:ext cx="760730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310297" y="1528514"/>
              <a:ext cx="51984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Services We Provide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852E93-8775-7D4B-A2FD-8F95F0F33E92}"/>
              </a:ext>
            </a:extLst>
          </p:cNvPr>
          <p:cNvGrpSpPr/>
          <p:nvPr/>
        </p:nvGrpSpPr>
        <p:grpSpPr>
          <a:xfrm>
            <a:off x="1268455" y="2196617"/>
            <a:ext cx="2836266" cy="2646878"/>
            <a:chOff x="1268455" y="2196617"/>
            <a:chExt cx="2836266" cy="264687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1870B9-FABF-1188-DFA4-D29119D0139A}"/>
                </a:ext>
              </a:extLst>
            </p:cNvPr>
            <p:cNvSpPr/>
            <p:nvPr/>
          </p:nvSpPr>
          <p:spPr>
            <a:xfrm>
              <a:off x="1268455" y="2682020"/>
              <a:ext cx="2836266" cy="1463615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AD5EBD-8F3F-8A4C-D872-5BA9695A91DC}"/>
                </a:ext>
              </a:extLst>
            </p:cNvPr>
            <p:cNvSpPr txBox="1"/>
            <p:nvPr/>
          </p:nvSpPr>
          <p:spPr>
            <a:xfrm>
              <a:off x="1591692" y="2196617"/>
              <a:ext cx="2189792" cy="2646878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en-IN" sz="16600" spc="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0355CE-CFBB-AC58-802A-0B3F9E085362}"/>
              </a:ext>
            </a:extLst>
          </p:cNvPr>
          <p:cNvGrpSpPr/>
          <p:nvPr/>
        </p:nvGrpSpPr>
        <p:grpSpPr>
          <a:xfrm>
            <a:off x="4691812" y="2168336"/>
            <a:ext cx="2836266" cy="2646878"/>
            <a:chOff x="4691812" y="2168336"/>
            <a:chExt cx="2836266" cy="264687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EFE1756-C405-1F4D-942A-7A3F97A0842D}"/>
                </a:ext>
              </a:extLst>
            </p:cNvPr>
            <p:cNvSpPr/>
            <p:nvPr/>
          </p:nvSpPr>
          <p:spPr>
            <a:xfrm>
              <a:off x="4691812" y="2667643"/>
              <a:ext cx="2836266" cy="1463615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DB24AA-26A6-EC4B-31A0-E6DAE22CDACB}"/>
                </a:ext>
              </a:extLst>
            </p:cNvPr>
            <p:cNvSpPr txBox="1"/>
            <p:nvPr/>
          </p:nvSpPr>
          <p:spPr>
            <a:xfrm>
              <a:off x="5015049" y="2168336"/>
              <a:ext cx="2189792" cy="2646878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en-IN" sz="16600" spc="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5B4DE6-792F-8958-1561-87536EB998DE}"/>
              </a:ext>
            </a:extLst>
          </p:cNvPr>
          <p:cNvGrpSpPr/>
          <p:nvPr/>
        </p:nvGrpSpPr>
        <p:grpSpPr>
          <a:xfrm>
            <a:off x="8095744" y="2168336"/>
            <a:ext cx="2836266" cy="2646878"/>
            <a:chOff x="8095744" y="2168336"/>
            <a:chExt cx="2836266" cy="264687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FE4D6BF-16A8-500E-F58F-BFA8246B6AE3}"/>
                </a:ext>
              </a:extLst>
            </p:cNvPr>
            <p:cNvSpPr/>
            <p:nvPr/>
          </p:nvSpPr>
          <p:spPr>
            <a:xfrm>
              <a:off x="8095744" y="2667643"/>
              <a:ext cx="2836266" cy="1463615"/>
            </a:xfrm>
            <a:prstGeom prst="roundRect">
              <a:avLst/>
            </a:prstGeom>
            <a:solidFill>
              <a:srgbClr val="FF5A5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32B9A2-6883-687B-3B0B-88E79A0FFA4C}"/>
                </a:ext>
              </a:extLst>
            </p:cNvPr>
            <p:cNvSpPr txBox="1"/>
            <p:nvPr/>
          </p:nvSpPr>
          <p:spPr>
            <a:xfrm>
              <a:off x="8418981" y="2168336"/>
              <a:ext cx="2189792" cy="2646878"/>
            </a:xfrm>
            <a:prstGeom prst="rect">
              <a:avLst/>
            </a:prstGeom>
            <a:noFill/>
            <a:effectLst>
              <a:outerShdw blurRad="50800" dist="88900" algn="l" rotWithShape="0">
                <a:prstClr val="black">
                  <a:alpha val="6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en-IN" sz="16600" spc="0" dirty="0">
                  <a:latin typeface="Poppins ExtraLight" panose="00000300000000000000" pitchFamily="2" charset="0"/>
                  <a:cs typeface="Poppins ExtraLight" panose="00000300000000000000" pitchFamily="2" charset="0"/>
                </a:rPr>
                <a:t>3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27BFCA-F3C5-0360-B6E2-FA065DD34C0F}"/>
              </a:ext>
            </a:extLst>
          </p:cNvPr>
          <p:cNvSpPr txBox="1"/>
          <p:nvPr/>
        </p:nvSpPr>
        <p:spPr>
          <a:xfrm>
            <a:off x="982663" y="4860677"/>
            <a:ext cx="10226675" cy="7266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100" dirty="0">
                <a:latin typeface="+mn-lt"/>
              </a:rPr>
              <a:t>Lorem ipsum dolor sit amet, consectetur adipiscing elit, sed do eiusmod tempor incididunt ut labore et dolore magna aliqua. Ut enim ad minim </a:t>
            </a:r>
            <a:r>
              <a:rPr lang="en-IN" sz="1100" dirty="0" err="1">
                <a:latin typeface="+mn-lt"/>
              </a:rPr>
              <a:t>veniam</a:t>
            </a:r>
            <a:r>
              <a:rPr lang="en-IN" sz="1100" dirty="0">
                <a:latin typeface="+mn-lt"/>
              </a:rPr>
              <a:t>, quis </a:t>
            </a:r>
            <a:r>
              <a:rPr lang="en-IN" sz="1100" dirty="0" err="1">
                <a:latin typeface="+mn-lt"/>
              </a:rPr>
              <a:t>nostrud</a:t>
            </a:r>
            <a:r>
              <a:rPr lang="en-IN" sz="1100" dirty="0">
                <a:latin typeface="+mn-lt"/>
              </a:rPr>
              <a:t> exercitation </a:t>
            </a:r>
            <a:r>
              <a:rPr lang="en-IN" sz="1100" dirty="0" err="1">
                <a:latin typeface="+mn-lt"/>
              </a:rPr>
              <a:t>ullamco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laboris</a:t>
            </a:r>
            <a:r>
              <a:rPr lang="en-IN" sz="1100" dirty="0">
                <a:latin typeface="+mn-lt"/>
              </a:rPr>
              <a:t> nisi ut </a:t>
            </a:r>
            <a:r>
              <a:rPr lang="en-IN" sz="1100" dirty="0" err="1">
                <a:latin typeface="+mn-lt"/>
              </a:rPr>
              <a:t>aliquip</a:t>
            </a:r>
            <a:r>
              <a:rPr lang="en-IN" sz="1100" dirty="0">
                <a:latin typeface="+mn-lt"/>
              </a:rPr>
              <a:t> ex </a:t>
            </a:r>
            <a:r>
              <a:rPr lang="en-IN" sz="1100" dirty="0" err="1">
                <a:latin typeface="+mn-lt"/>
              </a:rPr>
              <a:t>ea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commodo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consequat</a:t>
            </a:r>
            <a:r>
              <a:rPr lang="en-IN" sz="1100" dirty="0">
                <a:latin typeface="+mn-lt"/>
              </a:rPr>
              <a:t>. Duis </a:t>
            </a:r>
            <a:r>
              <a:rPr lang="en-IN" sz="1100" dirty="0" err="1">
                <a:latin typeface="+mn-lt"/>
              </a:rPr>
              <a:t>aute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irure</a:t>
            </a:r>
            <a:r>
              <a:rPr lang="en-IN" sz="1100" dirty="0">
                <a:latin typeface="+mn-lt"/>
              </a:rPr>
              <a:t> dolor in </a:t>
            </a:r>
            <a:r>
              <a:rPr lang="en-IN" sz="1100" dirty="0" err="1">
                <a:latin typeface="+mn-lt"/>
              </a:rPr>
              <a:t>reprehenderit</a:t>
            </a:r>
            <a:r>
              <a:rPr lang="en-IN" sz="1100" dirty="0">
                <a:latin typeface="+mn-lt"/>
              </a:rPr>
              <a:t> in </a:t>
            </a:r>
            <a:r>
              <a:rPr lang="en-IN" sz="1100" dirty="0" err="1">
                <a:latin typeface="+mn-lt"/>
              </a:rPr>
              <a:t>voluptate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velit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esse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cillum</a:t>
            </a:r>
            <a:r>
              <a:rPr lang="en-IN" sz="1100" dirty="0">
                <a:latin typeface="+mn-lt"/>
              </a:rPr>
              <a:t> dolore </a:t>
            </a:r>
            <a:r>
              <a:rPr lang="en-IN" sz="1100" dirty="0" err="1">
                <a:latin typeface="+mn-lt"/>
              </a:rPr>
              <a:t>eu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fugiat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nulla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pariatur</a:t>
            </a:r>
            <a:r>
              <a:rPr lang="en-IN" sz="1100" dirty="0">
                <a:latin typeface="+mn-lt"/>
              </a:rPr>
              <a:t>. </a:t>
            </a:r>
            <a:r>
              <a:rPr lang="en-IN" sz="1100" dirty="0" err="1">
                <a:latin typeface="+mn-lt"/>
              </a:rPr>
              <a:t>Excepteur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sint</a:t>
            </a:r>
            <a:r>
              <a:rPr lang="en-IN" sz="1100" dirty="0">
                <a:latin typeface="+mn-lt"/>
              </a:rPr>
              <a:t> occaecat </a:t>
            </a:r>
            <a:r>
              <a:rPr lang="en-IN" sz="1100" dirty="0" err="1">
                <a:latin typeface="+mn-lt"/>
              </a:rPr>
              <a:t>cupidatat</a:t>
            </a:r>
            <a:r>
              <a:rPr lang="en-IN" sz="1100" dirty="0">
                <a:latin typeface="+mn-lt"/>
              </a:rPr>
              <a:t> non </a:t>
            </a:r>
            <a:r>
              <a:rPr lang="en-IN" sz="1100" dirty="0" err="1">
                <a:latin typeface="+mn-lt"/>
              </a:rPr>
              <a:t>proident</a:t>
            </a:r>
            <a:r>
              <a:rPr lang="en-IN" sz="1100" dirty="0">
                <a:latin typeface="+mn-lt"/>
              </a:rPr>
              <a:t>, sunt in culpa qui </a:t>
            </a:r>
            <a:r>
              <a:rPr lang="en-IN" sz="1100" dirty="0" err="1">
                <a:latin typeface="+mn-lt"/>
              </a:rPr>
              <a:t>officia</a:t>
            </a:r>
            <a:r>
              <a:rPr lang="en-IN" sz="1100" dirty="0">
                <a:latin typeface="+mn-lt"/>
              </a:rPr>
              <a:t> </a:t>
            </a:r>
            <a:r>
              <a:rPr lang="en-IN" sz="1100" dirty="0" err="1">
                <a:latin typeface="+mn-lt"/>
              </a:rPr>
              <a:t>deserunt</a:t>
            </a:r>
            <a:endParaRPr lang="en-IN" sz="11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931713-A3CF-AD54-CA9A-98F69E1C0143}"/>
              </a:ext>
            </a:extLst>
          </p:cNvPr>
          <p:cNvSpPr txBox="1"/>
          <p:nvPr/>
        </p:nvSpPr>
        <p:spPr>
          <a:xfrm>
            <a:off x="1605637" y="4318151"/>
            <a:ext cx="216190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400" b="1" dirty="0">
                <a:latin typeface="+mn-lt"/>
              </a:rPr>
              <a:t>Lodging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267E50-894D-FC83-13CE-3C582F08B673}"/>
              </a:ext>
            </a:extLst>
          </p:cNvPr>
          <p:cNvSpPr txBox="1"/>
          <p:nvPr/>
        </p:nvSpPr>
        <p:spPr>
          <a:xfrm>
            <a:off x="5028994" y="4303775"/>
            <a:ext cx="216190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400" b="1" dirty="0">
                <a:latin typeface="+mn-lt"/>
              </a:rPr>
              <a:t>Hospitality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3B7D0-9363-2A90-CFDB-540E204165F4}"/>
              </a:ext>
            </a:extLst>
          </p:cNvPr>
          <p:cNvSpPr txBox="1"/>
          <p:nvPr/>
        </p:nvSpPr>
        <p:spPr>
          <a:xfrm>
            <a:off x="8432926" y="4303775"/>
            <a:ext cx="2161902" cy="3002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pPr algn="ctr"/>
            <a:r>
              <a:rPr lang="en-IN" sz="1400" b="1" dirty="0">
                <a:latin typeface="+mn-lt"/>
              </a:rPr>
              <a:t>Home Stay</a:t>
            </a:r>
          </a:p>
        </p:txBody>
      </p:sp>
      <p:pic>
        <p:nvPicPr>
          <p:cNvPr id="10" name="Picture 9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9D218E52-B75E-6081-2832-8172C6117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25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C7E5F-1CB6-942F-4DE1-75A27B77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F8D797F-40E8-3131-0CF0-8C166B66A4F8}"/>
              </a:ext>
            </a:extLst>
          </p:cNvPr>
          <p:cNvGrpSpPr/>
          <p:nvPr/>
        </p:nvGrpSpPr>
        <p:grpSpPr>
          <a:xfrm>
            <a:off x="2838085" y="6915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3388E12-8479-DF13-0B92-BB473BF7D316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108FB3-019F-40EF-2530-F3E6528CFC24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Chart Explanations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4151803-AF11-619D-5A9F-E1A2F18125EE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BFA4E76-F7DC-1C58-3648-4314EA5C1DA6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49091676-5A68-97DF-89DC-4B8D28902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B5D289-15F1-4597-0AC8-EC8C0E9887FA}"/>
              </a:ext>
            </a:extLst>
          </p:cNvPr>
          <p:cNvSpPr/>
          <p:nvPr/>
        </p:nvSpPr>
        <p:spPr>
          <a:xfrm>
            <a:off x="129391" y="3497863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2FF90-55B7-C2D3-A88C-1448D6BC582C}"/>
              </a:ext>
            </a:extLst>
          </p:cNvPr>
          <p:cNvSpPr txBox="1"/>
          <p:nvPr/>
        </p:nvSpPr>
        <p:spPr>
          <a:xfrm>
            <a:off x="241540" y="3635724"/>
            <a:ext cx="335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/>
              <a:t>Count of Listings by Guest Category (Bar Chart)</a:t>
            </a:r>
          </a:p>
        </p:txBody>
      </p:sp>
      <p:sp>
        <p:nvSpPr>
          <p:cNvPr id="6" name="Graphic 3" descr="Heart with solid fill">
            <a:extLst>
              <a:ext uri="{FF2B5EF4-FFF2-40B4-BE49-F238E27FC236}">
                <a16:creationId xmlns:a16="http://schemas.microsoft.com/office/drawing/2014/main" id="{33E319D0-8362-3DD4-47C5-F6010B49A666}"/>
              </a:ext>
            </a:extLst>
          </p:cNvPr>
          <p:cNvSpPr/>
          <p:nvPr/>
        </p:nvSpPr>
        <p:spPr>
          <a:xfrm>
            <a:off x="3600563" y="3729779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B6923F-8E48-D531-9F8F-C28BD292901D}"/>
              </a:ext>
            </a:extLst>
          </p:cNvPr>
          <p:cNvSpPr/>
          <p:nvPr/>
        </p:nvSpPr>
        <p:spPr>
          <a:xfrm>
            <a:off x="8013920" y="3532368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0DDD47-B4B1-A348-85FB-88455BC82ADD}"/>
              </a:ext>
            </a:extLst>
          </p:cNvPr>
          <p:cNvSpPr txBox="1"/>
          <p:nvPr/>
        </p:nvSpPr>
        <p:spPr>
          <a:xfrm>
            <a:off x="8195077" y="3652977"/>
            <a:ext cx="328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/>
              <a:t>Count of Listings by Bathrooms Type (Donut Chart)</a:t>
            </a:r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5ADCE107-5B58-FC46-1E71-12707E95AEB8}"/>
              </a:ext>
            </a:extLst>
          </p:cNvPr>
          <p:cNvSpPr/>
          <p:nvPr/>
        </p:nvSpPr>
        <p:spPr>
          <a:xfrm>
            <a:off x="11485092" y="375565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B59CB9E4-53C2-33C1-B065-78FE1A1FB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9744" y="4066747"/>
            <a:ext cx="3288723" cy="229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300" b="1" dirty="0"/>
              <a:t>Observation:</a:t>
            </a:r>
            <a:endParaRPr lang="en-US" sz="1300" dirty="0"/>
          </a:p>
          <a:p>
            <a:pPr lvl="1"/>
            <a:r>
              <a:rPr lang="en-US" sz="1300" i="1" dirty="0"/>
              <a:t>94% listings have </a:t>
            </a:r>
            <a:r>
              <a:rPr lang="en-US" sz="1300" b="1" i="1" dirty="0"/>
              <a:t>private bathrooms</a:t>
            </a:r>
            <a:r>
              <a:rPr lang="en-US" sz="1300" i="1" dirty="0"/>
              <a:t>, only 6% are shared</a:t>
            </a:r>
            <a:r>
              <a:rPr lang="en-US" sz="1300" dirty="0"/>
              <a:t>.</a:t>
            </a:r>
          </a:p>
          <a:p>
            <a:r>
              <a:rPr lang="en-US" sz="1300" b="1" dirty="0"/>
              <a:t>Insight:</a:t>
            </a:r>
            <a:endParaRPr lang="en-US" sz="1300" dirty="0"/>
          </a:p>
          <a:p>
            <a:pPr lvl="1"/>
            <a:r>
              <a:rPr lang="en-US" sz="1300" i="1" dirty="0"/>
              <a:t>Private bathrooms are clearly a strong guest preference</a:t>
            </a:r>
            <a:r>
              <a:rPr lang="en-US" sz="1300" dirty="0"/>
              <a:t>.</a:t>
            </a:r>
          </a:p>
          <a:p>
            <a:r>
              <a:rPr lang="en-US" sz="1300" b="1" dirty="0"/>
              <a:t>Recommendation:</a:t>
            </a:r>
            <a:endParaRPr lang="en-US" sz="1300" dirty="0"/>
          </a:p>
          <a:p>
            <a:pPr lvl="1"/>
            <a:r>
              <a:rPr lang="en-US" sz="1300" i="1" dirty="0"/>
              <a:t>Encourage new hosts to offer private bathrooms or advertise privacy perks</a:t>
            </a:r>
            <a:r>
              <a:rPr lang="en-US" sz="13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96217F3-B035-73B9-F485-34C31DE22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40" y="4329305"/>
            <a:ext cx="3597321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Most listings are for </a:t>
            </a:r>
            <a:r>
              <a:rPr kumimoji="0" lang="en-US" altLang="en-US" sz="13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Family/Group (146K)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3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Couples (93K)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Airbnb's core audience is </a:t>
            </a:r>
            <a:r>
              <a:rPr kumimoji="0" lang="en-US" altLang="en-US" sz="13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groups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3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couples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not solo travelers.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Promote tailored experiences for small groups and solo travelers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 descr="A graph of numbers and a number of people&#10;&#10;AI-generated content may be incorrect.">
            <a:extLst>
              <a:ext uri="{FF2B5EF4-FFF2-40B4-BE49-F238E27FC236}">
                <a16:creationId xmlns:a16="http://schemas.microsoft.com/office/drawing/2014/main" id="{3CC57026-227C-963D-C870-5BC85A0C2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13" y="3729779"/>
            <a:ext cx="3305636" cy="2747646"/>
          </a:xfrm>
          <a:prstGeom prst="rect">
            <a:avLst/>
          </a:prstGeom>
        </p:spPr>
      </p:pic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F6B068C2-EB9C-37B7-AAA9-F0209FB96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13" y="1075087"/>
            <a:ext cx="3228296" cy="2577890"/>
          </a:xfrm>
          <a:prstGeom prst="rect">
            <a:avLst/>
          </a:prstGeom>
        </p:spPr>
      </p:pic>
      <p:pic>
        <p:nvPicPr>
          <p:cNvPr id="20" name="Picture 19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85E1A743-0243-87CD-160D-E9EF4549E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10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9F492-C524-F0AB-1533-ED54DA564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D9E6314-6571-8E42-178F-2D1C38971162}"/>
              </a:ext>
            </a:extLst>
          </p:cNvPr>
          <p:cNvGrpSpPr/>
          <p:nvPr/>
        </p:nvGrpSpPr>
        <p:grpSpPr>
          <a:xfrm>
            <a:off x="2838085" y="43275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1125743-2061-67D1-36B6-6933568574E9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24095A-2FE8-CF21-F7C5-B64F1297FD0F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Chart Explanations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0868BE-0C91-2E9A-7691-8E44BBA04E63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FDA0CB5-A726-5F98-E1EB-D06C94014481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0DB56DF-EAB1-96DB-CADC-9874B7789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5447D7-EB9D-369F-790C-2B53FFC7AE54}"/>
              </a:ext>
            </a:extLst>
          </p:cNvPr>
          <p:cNvSpPr/>
          <p:nvPr/>
        </p:nvSpPr>
        <p:spPr>
          <a:xfrm>
            <a:off x="129391" y="3497863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36892E-2580-2A7A-982A-C53920BBCE01}"/>
              </a:ext>
            </a:extLst>
          </p:cNvPr>
          <p:cNvSpPr txBox="1"/>
          <p:nvPr/>
        </p:nvSpPr>
        <p:spPr>
          <a:xfrm>
            <a:off x="241540" y="3635724"/>
            <a:ext cx="3357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/>
              <a:t>Avg Price &amp; Avg Rating by Property Type (Bar + Line Chart)</a:t>
            </a:r>
          </a:p>
        </p:txBody>
      </p:sp>
      <p:sp>
        <p:nvSpPr>
          <p:cNvPr id="6" name="Graphic 3" descr="Heart with solid fill">
            <a:extLst>
              <a:ext uri="{FF2B5EF4-FFF2-40B4-BE49-F238E27FC236}">
                <a16:creationId xmlns:a16="http://schemas.microsoft.com/office/drawing/2014/main" id="{3968CA87-1BFE-88A4-163B-AA6FC8641CB9}"/>
              </a:ext>
            </a:extLst>
          </p:cNvPr>
          <p:cNvSpPr/>
          <p:nvPr/>
        </p:nvSpPr>
        <p:spPr>
          <a:xfrm>
            <a:off x="3600563" y="3729779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05C13E-20AD-51A6-0FBB-5084DC6CC9CA}"/>
              </a:ext>
            </a:extLst>
          </p:cNvPr>
          <p:cNvSpPr/>
          <p:nvPr/>
        </p:nvSpPr>
        <p:spPr>
          <a:xfrm>
            <a:off x="8013920" y="3532368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7FE8A8-AA68-F397-6774-07F97439902D}"/>
              </a:ext>
            </a:extLst>
          </p:cNvPr>
          <p:cNvSpPr txBox="1"/>
          <p:nvPr/>
        </p:nvSpPr>
        <p:spPr>
          <a:xfrm>
            <a:off x="8195077" y="3652977"/>
            <a:ext cx="3288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200" dirty="0" err="1"/>
              <a:t>Neighbourhood</a:t>
            </a:r>
            <a:r>
              <a:rPr lang="en-US" sz="1200" dirty="0"/>
              <a:t>-wise Listing Distribution (Table)</a:t>
            </a:r>
          </a:p>
        </p:txBody>
      </p:sp>
      <p:sp>
        <p:nvSpPr>
          <p:cNvPr id="10" name="Graphic 3" descr="Heart with solid fill">
            <a:extLst>
              <a:ext uri="{FF2B5EF4-FFF2-40B4-BE49-F238E27FC236}">
                <a16:creationId xmlns:a16="http://schemas.microsoft.com/office/drawing/2014/main" id="{472DE493-5069-53E8-CE32-E305233A5715}"/>
              </a:ext>
            </a:extLst>
          </p:cNvPr>
          <p:cNvSpPr/>
          <p:nvPr/>
        </p:nvSpPr>
        <p:spPr>
          <a:xfrm>
            <a:off x="11485092" y="375565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662A89C-CD2E-CE3B-FA22-301160AD2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40" y="4252360"/>
            <a:ext cx="359732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Observation:</a:t>
            </a:r>
            <a:endParaRPr lang="en-US" sz="1200" dirty="0"/>
          </a:p>
          <a:p>
            <a:pPr lvl="1"/>
            <a:r>
              <a:rPr lang="en-US" sz="1100" i="1" dirty="0"/>
              <a:t>Price-wise: </a:t>
            </a:r>
            <a:r>
              <a:rPr lang="en-US" sz="1100" b="1" i="1" dirty="0"/>
              <a:t>Entire Home &gt; Hotel &gt; Private &gt; Shared Room</a:t>
            </a:r>
            <a:endParaRPr lang="en-US" sz="1100" i="1" dirty="0"/>
          </a:p>
          <a:p>
            <a:pPr lvl="1"/>
            <a:r>
              <a:rPr lang="en-US" sz="1100" i="1" dirty="0"/>
              <a:t>Rating: All are rated </a:t>
            </a:r>
            <a:r>
              <a:rPr lang="en-US" sz="1100" b="1" i="1" dirty="0"/>
              <a:t>5.0</a:t>
            </a:r>
            <a:r>
              <a:rPr lang="en-US" sz="1100" i="1" dirty="0"/>
              <a:t>, but this seems to be default or rounded values.</a:t>
            </a:r>
          </a:p>
          <a:p>
            <a:r>
              <a:rPr lang="en-US" sz="1200" b="1" dirty="0"/>
              <a:t>Insight:</a:t>
            </a:r>
            <a:endParaRPr lang="en-US" sz="1200" dirty="0"/>
          </a:p>
          <a:p>
            <a:pPr lvl="1"/>
            <a:r>
              <a:rPr lang="en-US" sz="1100" i="1" dirty="0"/>
              <a:t>Price correlates with privacy/space, but not necessarily with satisfaction.</a:t>
            </a:r>
          </a:p>
          <a:p>
            <a:r>
              <a:rPr lang="en-US" sz="1200" b="1" dirty="0"/>
              <a:t>Recommendation:</a:t>
            </a:r>
            <a:endParaRPr lang="en-US" sz="1200" dirty="0"/>
          </a:p>
          <a:p>
            <a:pPr lvl="1"/>
            <a:r>
              <a:rPr lang="en-US" sz="1100" i="1" dirty="0"/>
              <a:t>Highlight budget listings with 5.0 ratings to attract price-sensitive users</a:t>
            </a:r>
            <a:r>
              <a:rPr lang="en-US" sz="1200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 descr="A graph of red and black bars&#10;&#10;AI-generated content may be incorrect.">
            <a:extLst>
              <a:ext uri="{FF2B5EF4-FFF2-40B4-BE49-F238E27FC236}">
                <a16:creationId xmlns:a16="http://schemas.microsoft.com/office/drawing/2014/main" id="{F9CF8225-369D-F78A-23C3-2E5AC2809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38" y="3958198"/>
            <a:ext cx="4017503" cy="2667123"/>
          </a:xfrm>
          <a:prstGeom prst="rect">
            <a:avLst/>
          </a:prstGeom>
        </p:spPr>
      </p:pic>
      <p:pic>
        <p:nvPicPr>
          <p:cNvPr id="19" name="Picture 18" descr="A screenshot of a red table&#10;&#10;AI-generated content may be incorrect.">
            <a:extLst>
              <a:ext uri="{FF2B5EF4-FFF2-40B4-BE49-F238E27FC236}">
                <a16:creationId xmlns:a16="http://schemas.microsoft.com/office/drawing/2014/main" id="{F369FC61-25CC-6C2C-7BFF-D580D3839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282" y="1209302"/>
            <a:ext cx="3973462" cy="2667123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5208DA70-53E7-3EC5-288E-A893BA893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1865" y="4334531"/>
            <a:ext cx="3288722" cy="210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 Centro Storico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Centro Storico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highest listings.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Mostly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entire homes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1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private rooms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dominate in all neighborhoods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Insight: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Historical and central areas are the most attractive for listing properties.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Recommendation: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20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4AF5C869-5CB2-3AFA-07CF-4F17A49CA0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9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499EB-745A-F653-EA65-07E3BAF96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F909615-548D-0AE9-CADF-835E3584FDA9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6BBE35B-411E-4581-6B23-9EB21DC6D873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4F8A99-A4AC-E087-EE8A-D11C0BF16205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Key Insights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8E5E763-5066-9E30-0B83-500AA974E275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644A1A1-414E-2661-DA8A-B4EB051E7252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9BC261E5-ED1B-C8F4-4161-A1A5723B9E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3BFB3891-1063-044D-1064-37C2B3426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6214" y="1824893"/>
            <a:ext cx="6769300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Most Listings Are for Families/Groups</a:t>
            </a:r>
            <a:endParaRPr lang="en-US" dirty="0"/>
          </a:p>
          <a:p>
            <a:pPr lvl="1"/>
            <a:r>
              <a:rPr lang="en-US" dirty="0"/>
              <a:t>Target audience appears to be group travelers more than solo tourists.</a:t>
            </a:r>
          </a:p>
          <a:p>
            <a:r>
              <a:rPr lang="en-US" b="1" dirty="0"/>
              <a:t>Private Bathrooms Dominate</a:t>
            </a:r>
            <a:endParaRPr lang="en-US" dirty="0"/>
          </a:p>
          <a:p>
            <a:pPr lvl="1"/>
            <a:r>
              <a:rPr lang="en-US" dirty="0"/>
              <a:t>A critical filter when guests search for comfort and hygiene.</a:t>
            </a:r>
          </a:p>
          <a:p>
            <a:r>
              <a:rPr lang="en-US" b="1" dirty="0"/>
              <a:t>1BHK + Double Bed Combo is Most Common</a:t>
            </a:r>
            <a:endParaRPr lang="en-US" dirty="0"/>
          </a:p>
          <a:p>
            <a:pPr lvl="1"/>
            <a:r>
              <a:rPr lang="en-US" dirty="0"/>
              <a:t>Indicates compact, ready-to-use home setups are popular among hosts.</a:t>
            </a:r>
          </a:p>
          <a:p>
            <a:r>
              <a:rPr lang="en-US" b="1" dirty="0"/>
              <a:t>Entire Homes Have the Highest Price</a:t>
            </a:r>
            <a:endParaRPr lang="en-US" dirty="0"/>
          </a:p>
          <a:p>
            <a:pPr lvl="1"/>
            <a:r>
              <a:rPr lang="en-US" dirty="0"/>
              <a:t>Aligns with expectation: more space, more privacy, higher price.</a:t>
            </a:r>
          </a:p>
          <a:p>
            <a:r>
              <a:rPr lang="en-US" b="1" dirty="0"/>
              <a:t>Top Areas Are Mostly Central/Heritage Zones</a:t>
            </a:r>
            <a:endParaRPr lang="en-US" dirty="0"/>
          </a:p>
          <a:p>
            <a:pPr lvl="1"/>
            <a:r>
              <a:rPr lang="en-US" dirty="0"/>
              <a:t>Centro Storico-type neighborhoods are hot zones for Airbnb activity.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7B14EAE1-E837-A846-B521-AAD61EB2B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64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9C71C-0DD9-ACD8-5A29-FAADCE0AB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DB7EB64-714A-CE3C-8BA7-42D2874FADE9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9674290-4A89-F6AC-F958-480038CC5CE0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9F9734-CF4D-124F-EC12-2459BC525CA1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Recommendations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B9241D2-B5FB-2094-F33C-AF23DE1351B7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46D5436-C935-7A0B-FC6A-5AD7D8133849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F338C04E-298D-E72C-403A-864D543E8E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13BB1F12-88C8-CB2F-E756-2856CF841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916" y="1934955"/>
            <a:ext cx="692054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 to Family &amp; Group Travelers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Bundle large listings with group-friendly amenities.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Boost Visibility for Solo-Friendly Spaces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Promote small studios/shared rooms in mobile booking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Filters for Bathroom/Bed Configs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should easily find listings based on private/shared baths or bed 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High-Value Neighborhoods for Premium Pricing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 area-wise pricing strategies in high-performing locations.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Hosts to Optimize for 3+ Bedrooms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during festival season or for large vacationing families.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0035C4D7-92F3-503F-A127-9BABD9EA7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02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DACE-203F-18EE-A7C5-9D575779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B021BF5-B241-EB36-C310-E3A73E8E0013}"/>
              </a:ext>
            </a:extLst>
          </p:cNvPr>
          <p:cNvGrpSpPr/>
          <p:nvPr/>
        </p:nvGrpSpPr>
        <p:grpSpPr>
          <a:xfrm>
            <a:off x="2691442" y="517723"/>
            <a:ext cx="5903433" cy="886066"/>
            <a:chOff x="3303744" y="1408647"/>
            <a:chExt cx="5092765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BB9B75B-CC64-F2AF-1BD3-55016982DB72}"/>
                </a:ext>
              </a:extLst>
            </p:cNvPr>
            <p:cNvSpPr/>
            <p:nvPr/>
          </p:nvSpPr>
          <p:spPr>
            <a:xfrm>
              <a:off x="3303744" y="1408647"/>
              <a:ext cx="5092765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1D0895-8CA0-FE89-173A-14E57C23A2D5}"/>
                </a:ext>
              </a:extLst>
            </p:cNvPr>
            <p:cNvSpPr txBox="1"/>
            <p:nvPr/>
          </p:nvSpPr>
          <p:spPr>
            <a:xfrm>
              <a:off x="3722844" y="1528514"/>
              <a:ext cx="36110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More Information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DC748DC-EFE4-8546-CAE3-9C267105B6CB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0491DD8-90B4-92F6-9A9F-72E29BCA801F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9918D6E6-B1BD-C0FF-A3F6-A014DCC20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FB98FFBD-94FF-99B6-F0ED-18074A5C8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51" y="51763"/>
            <a:ext cx="302688" cy="326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F1A57-B371-6351-6919-1EF47F806D07}"/>
              </a:ext>
            </a:extLst>
          </p:cNvPr>
          <p:cNvSpPr txBox="1"/>
          <p:nvPr/>
        </p:nvSpPr>
        <p:spPr>
          <a:xfrm>
            <a:off x="2872600" y="2035831"/>
            <a:ext cx="1190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Email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B7305B-3FF4-272B-BFC7-F7C0AE5108E9}"/>
              </a:ext>
            </a:extLst>
          </p:cNvPr>
          <p:cNvSpPr txBox="1"/>
          <p:nvPr/>
        </p:nvSpPr>
        <p:spPr>
          <a:xfrm>
            <a:off x="2835224" y="2610929"/>
            <a:ext cx="322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mdpravej469@gmail.com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E3BF1-D5C7-0863-6760-2896EFFDB88A}"/>
              </a:ext>
            </a:extLst>
          </p:cNvPr>
          <p:cNvSpPr txBox="1"/>
          <p:nvPr/>
        </p:nvSpPr>
        <p:spPr>
          <a:xfrm>
            <a:off x="2858224" y="3018659"/>
            <a:ext cx="1857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Linkedin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36929-4DE6-695B-2F53-8A2E94233466}"/>
              </a:ext>
            </a:extLst>
          </p:cNvPr>
          <p:cNvSpPr txBox="1"/>
          <p:nvPr/>
        </p:nvSpPr>
        <p:spPr>
          <a:xfrm>
            <a:off x="2858224" y="3531077"/>
            <a:ext cx="207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Md Pravez Alam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1D702-882E-151C-BD5A-C10590919315}"/>
              </a:ext>
            </a:extLst>
          </p:cNvPr>
          <p:cNvSpPr txBox="1"/>
          <p:nvPr/>
        </p:nvSpPr>
        <p:spPr>
          <a:xfrm>
            <a:off x="2875479" y="3945145"/>
            <a:ext cx="1190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Github</a:t>
            </a:r>
            <a:endParaRPr 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A9DE2-9B66-DBAB-5D5A-08896F5675A5}"/>
              </a:ext>
            </a:extLst>
          </p:cNvPr>
          <p:cNvSpPr txBox="1"/>
          <p:nvPr/>
        </p:nvSpPr>
        <p:spPr>
          <a:xfrm>
            <a:off x="2881232" y="4494358"/>
            <a:ext cx="216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Md Pravez Alam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BD58EE-6C00-9EEB-9F72-889EB992A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264" y="1776586"/>
            <a:ext cx="2777705" cy="31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51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EA8F2-E812-A9FF-19E0-B44BDFAAEA10}"/>
              </a:ext>
            </a:extLst>
          </p:cNvPr>
          <p:cNvSpPr txBox="1"/>
          <p:nvPr/>
        </p:nvSpPr>
        <p:spPr>
          <a:xfrm>
            <a:off x="1982315" y="2266805"/>
            <a:ext cx="8246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800" spc="-3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IN" sz="9600" b="1" spc="0" dirty="0">
                <a:solidFill>
                  <a:srgbClr val="FF5A5F"/>
                </a:solidFill>
                <a:latin typeface="+mj-lt"/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8B7CB9-9E72-33B1-C4DA-7E3B5B8AC81C}"/>
              </a:ext>
            </a:extLst>
          </p:cNvPr>
          <p:cNvGrpSpPr/>
          <p:nvPr/>
        </p:nvGrpSpPr>
        <p:grpSpPr>
          <a:xfrm>
            <a:off x="2418080" y="3886450"/>
            <a:ext cx="7355840" cy="626969"/>
            <a:chOff x="2418080" y="4016548"/>
            <a:chExt cx="7355840" cy="56997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C9173E-7FD5-10BC-26EE-2A3AAD774633}"/>
                </a:ext>
              </a:extLst>
            </p:cNvPr>
            <p:cNvGrpSpPr/>
            <p:nvPr/>
          </p:nvGrpSpPr>
          <p:grpSpPr>
            <a:xfrm>
              <a:off x="2418080" y="4016548"/>
              <a:ext cx="7355840" cy="569972"/>
              <a:chOff x="2853845" y="4016548"/>
              <a:chExt cx="7355840" cy="56997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C1E0EA-DB4E-E0D2-5ED3-3250383A4019}"/>
                  </a:ext>
                </a:extLst>
              </p:cNvPr>
              <p:cNvSpPr/>
              <p:nvPr/>
            </p:nvSpPr>
            <p:spPr>
              <a:xfrm>
                <a:off x="2853845" y="4016548"/>
                <a:ext cx="7355840" cy="56997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blurRad="1905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9697613" y="4077029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825390" y="4207245"/>
                <a:ext cx="188577" cy="18857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A649DD-DB62-57A6-FE2D-8219A72281E6}"/>
                </a:ext>
              </a:extLst>
            </p:cNvPr>
            <p:cNvSpPr txBox="1"/>
            <p:nvPr/>
          </p:nvSpPr>
          <p:spPr>
            <a:xfrm>
              <a:off x="2908299" y="4156445"/>
              <a:ext cx="5196995" cy="251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dirty="0">
                  <a:latin typeface="+mn-lt"/>
                </a:rPr>
                <a:t> </a:t>
              </a:r>
            </a:p>
          </p:txBody>
        </p:sp>
      </p:grpSp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30041B87-EC7A-D721-445C-4DBE47D5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6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D3C62C-E90D-6D61-50D7-58DF310C7533}"/>
              </a:ext>
            </a:extLst>
          </p:cNvPr>
          <p:cNvGrpSpPr/>
          <p:nvPr/>
        </p:nvGrpSpPr>
        <p:grpSpPr>
          <a:xfrm>
            <a:off x="1420172" y="914926"/>
            <a:ext cx="7234472" cy="800106"/>
            <a:chOff x="-587398" y="1408647"/>
            <a:chExt cx="8011710" cy="88606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56A199B-7D88-ECA8-A0B4-6C4C7744E525}"/>
                </a:ext>
              </a:extLst>
            </p:cNvPr>
            <p:cNvSpPr/>
            <p:nvPr/>
          </p:nvSpPr>
          <p:spPr>
            <a:xfrm>
              <a:off x="-587398" y="1408647"/>
              <a:ext cx="8011710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4C4227-B5B8-D710-1586-2BE7C5B3B020}"/>
                </a:ext>
              </a:extLst>
            </p:cNvPr>
            <p:cNvSpPr txBox="1"/>
            <p:nvPr/>
          </p:nvSpPr>
          <p:spPr>
            <a:xfrm>
              <a:off x="-38427" y="1528514"/>
              <a:ext cx="5272151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Founders Of Airbnb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26C154-1D09-E5DD-EC61-33C36623FEBF}"/>
                </a:ext>
              </a:extLst>
            </p:cNvPr>
            <p:cNvGrpSpPr/>
            <p:nvPr/>
          </p:nvGrpSpPr>
          <p:grpSpPr>
            <a:xfrm>
              <a:off x="6608703" y="1480199"/>
              <a:ext cx="734888" cy="742960"/>
              <a:chOff x="6645415" y="1719600"/>
              <a:chExt cx="444130" cy="449008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C6A9788-BA32-AC2F-4409-02081F21759D}"/>
                  </a:ext>
                </a:extLst>
              </p:cNvPr>
              <p:cNvSpPr/>
              <p:nvPr/>
            </p:nvSpPr>
            <p:spPr>
              <a:xfrm>
                <a:off x="6645415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C9C8F472-78E1-B4D1-3507-E713ACA39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00B727-4884-CB6C-BCD6-D56C1774E9E9}"/>
              </a:ext>
            </a:extLst>
          </p:cNvPr>
          <p:cNvSpPr/>
          <p:nvPr/>
        </p:nvSpPr>
        <p:spPr>
          <a:xfrm>
            <a:off x="1546069" y="2161677"/>
            <a:ext cx="2654575" cy="3155964"/>
          </a:xfrm>
          <a:prstGeom prst="roundRect">
            <a:avLst>
              <a:gd name="adj" fmla="val 786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337E6B-388E-A59A-6E16-8549E1D46477}"/>
              </a:ext>
            </a:extLst>
          </p:cNvPr>
          <p:cNvSpPr txBox="1"/>
          <p:nvPr/>
        </p:nvSpPr>
        <p:spPr>
          <a:xfrm>
            <a:off x="1558787" y="5465504"/>
            <a:ext cx="2539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Brian Chesky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EE6519C-D568-5CAC-1751-0FFB84C06945}"/>
              </a:ext>
            </a:extLst>
          </p:cNvPr>
          <p:cNvSpPr/>
          <p:nvPr/>
        </p:nvSpPr>
        <p:spPr>
          <a:xfrm>
            <a:off x="4778140" y="2161677"/>
            <a:ext cx="2654575" cy="3155964"/>
          </a:xfrm>
          <a:prstGeom prst="roundRect">
            <a:avLst>
              <a:gd name="adj" fmla="val 786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D77D9F-C89F-AFC7-CDD4-7BC9AFD538BA}"/>
              </a:ext>
            </a:extLst>
          </p:cNvPr>
          <p:cNvSpPr/>
          <p:nvPr/>
        </p:nvSpPr>
        <p:spPr>
          <a:xfrm>
            <a:off x="8010210" y="2161677"/>
            <a:ext cx="2654575" cy="3155964"/>
          </a:xfrm>
          <a:prstGeom prst="roundRect">
            <a:avLst>
              <a:gd name="adj" fmla="val 7865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48419D-203D-D5DE-FFF0-1B04EC7AB38B}"/>
              </a:ext>
            </a:extLst>
          </p:cNvPr>
          <p:cNvSpPr txBox="1"/>
          <p:nvPr/>
        </p:nvSpPr>
        <p:spPr>
          <a:xfrm>
            <a:off x="4768712" y="5465504"/>
            <a:ext cx="2539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Joe Gebbia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56A1D-D137-F518-ED9C-7F4F9624BD7B}"/>
              </a:ext>
            </a:extLst>
          </p:cNvPr>
          <p:cNvSpPr txBox="1"/>
          <p:nvPr/>
        </p:nvSpPr>
        <p:spPr>
          <a:xfrm>
            <a:off x="8115486" y="5457517"/>
            <a:ext cx="2539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400" b="1" dirty="0"/>
              <a:t>Nathan Blecharczyk</a:t>
            </a:r>
          </a:p>
        </p:txBody>
      </p:sp>
      <p:pic>
        <p:nvPicPr>
          <p:cNvPr id="38" name="Picture Placeholder 3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A3EEEB8C-92DD-B1DB-1691-53B1B00FB3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r="7930"/>
          <a:stretch>
            <a:fillRect/>
          </a:stretch>
        </p:blipFill>
        <p:spPr/>
      </p:pic>
      <p:pic>
        <p:nvPicPr>
          <p:cNvPr id="40" name="Picture Placeholder 39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97D2BC8B-2A45-45B9-8163-5B0AEE7BD67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72"/>
          <a:stretch/>
        </p:blipFill>
        <p:spPr>
          <a:xfrm>
            <a:off x="4778140" y="2161677"/>
            <a:ext cx="2654575" cy="3155964"/>
          </a:xfrm>
        </p:spPr>
      </p:pic>
      <p:pic>
        <p:nvPicPr>
          <p:cNvPr id="42" name="Picture Placeholder 41" descr="A person in a white shirt&#10;&#10;Description automatically generated">
            <a:extLst>
              <a:ext uri="{FF2B5EF4-FFF2-40B4-BE49-F238E27FC236}">
                <a16:creationId xmlns:a16="http://schemas.microsoft.com/office/drawing/2014/main" id="{071D7800-4A24-C0C5-4BAA-0A0D4586D3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r="7948"/>
          <a:stretch>
            <a:fillRect/>
          </a:stretch>
        </p:blipFill>
        <p:spPr/>
      </p:pic>
      <p:pic>
        <p:nvPicPr>
          <p:cNvPr id="9" name="Picture 8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9FF4D2DB-F2C4-4137-1E86-BCB0E9974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044004" y="37642"/>
            <a:ext cx="6824494" cy="886066"/>
            <a:chOff x="932266" y="486401"/>
            <a:chExt cx="6824494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932266" y="486401"/>
              <a:ext cx="6824494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1372669" y="665879"/>
              <a:ext cx="59715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2800" b="1" spc="0" dirty="0">
                  <a:solidFill>
                    <a:srgbClr val="FF5A5F"/>
                  </a:solidFill>
                  <a:latin typeface="+mj-lt"/>
                </a:rPr>
                <a:t>Listings Overview Analysis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6786223" y="557957"/>
              <a:ext cx="734889" cy="742960"/>
              <a:chOff x="6752689" y="1162244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6752689" y="1162244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96109" y="1291979"/>
                <a:ext cx="188577" cy="188577"/>
              </a:xfrm>
              <a:prstGeom prst="rect">
                <a:avLst/>
              </a:prstGeom>
            </p:spPr>
          </p:pic>
        </p:grpSp>
      </p:grpSp>
      <p:pic>
        <p:nvPicPr>
          <p:cNvPr id="38" name="Picture 37" descr="A screenshot of a graph&#10;&#10;AI-generated content may be incorrect.">
            <a:extLst>
              <a:ext uri="{FF2B5EF4-FFF2-40B4-BE49-F238E27FC236}">
                <a16:creationId xmlns:a16="http://schemas.microsoft.com/office/drawing/2014/main" id="{03AA9B28-CFF7-A724-5509-3FE61B132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7" y="1009289"/>
            <a:ext cx="9672048" cy="5382885"/>
          </a:xfrm>
          <a:prstGeom prst="rect">
            <a:avLst/>
          </a:prstGeom>
        </p:spPr>
      </p:pic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06519BB2-DFCB-FFBD-A002-A8AA8ADB8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6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8B4678D-A2D0-D2A6-E89C-A71851A3074C}"/>
              </a:ext>
            </a:extLst>
          </p:cNvPr>
          <p:cNvGrpSpPr/>
          <p:nvPr/>
        </p:nvGrpSpPr>
        <p:grpSpPr>
          <a:xfrm>
            <a:off x="1929128" y="397348"/>
            <a:ext cx="7234474" cy="800109"/>
            <a:chOff x="-23760" y="1456418"/>
            <a:chExt cx="8011711" cy="88606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048F6DD-571C-3257-CAFD-F10097B32867}"/>
                </a:ext>
              </a:extLst>
            </p:cNvPr>
            <p:cNvSpPr/>
            <p:nvPr/>
          </p:nvSpPr>
          <p:spPr>
            <a:xfrm>
              <a:off x="-23760" y="1456418"/>
              <a:ext cx="8011711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FCDF2D-8111-88EB-0A2D-C0533113D261}"/>
                </a:ext>
              </a:extLst>
            </p:cNvPr>
            <p:cNvSpPr txBox="1"/>
            <p:nvPr/>
          </p:nvSpPr>
          <p:spPr>
            <a:xfrm>
              <a:off x="477443" y="1538067"/>
              <a:ext cx="5272151" cy="715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KPI CARDS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EC576D-87E5-3C73-FC8A-27A00EAB036F}"/>
                </a:ext>
              </a:extLst>
            </p:cNvPr>
            <p:cNvGrpSpPr/>
            <p:nvPr/>
          </p:nvGrpSpPr>
          <p:grpSpPr>
            <a:xfrm>
              <a:off x="6820148" y="1496289"/>
              <a:ext cx="961099" cy="742964"/>
              <a:chOff x="6773193" y="1729316"/>
              <a:chExt cx="580840" cy="449008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2CB224A9-5D7A-425D-8A0E-BFAEC6663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773193" y="1849816"/>
                <a:ext cx="188577" cy="188577"/>
              </a:xfrm>
              <a:prstGeom prst="rect">
                <a:avLst/>
              </a:prstGeom>
            </p:spPr>
          </p:pic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FEC2C93-86CC-B597-6CE8-C1310C4A99C4}"/>
                  </a:ext>
                </a:extLst>
              </p:cNvPr>
              <p:cNvSpPr/>
              <p:nvPr/>
            </p:nvSpPr>
            <p:spPr>
              <a:xfrm>
                <a:off x="6909903" y="1729316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811E9E8F-1FD6-3313-C780-3589F4F9F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037695" y="1859528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7CF8C8B-9B87-2F49-2D98-06F597CF964D}"/>
              </a:ext>
            </a:extLst>
          </p:cNvPr>
          <p:cNvSpPr/>
          <p:nvPr/>
        </p:nvSpPr>
        <p:spPr>
          <a:xfrm>
            <a:off x="414064" y="3040663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Graphic 3" descr="Heart with solid fill">
            <a:extLst>
              <a:ext uri="{FF2B5EF4-FFF2-40B4-BE49-F238E27FC236}">
                <a16:creationId xmlns:a16="http://schemas.microsoft.com/office/drawing/2014/main" id="{A347080A-6687-277A-87DB-FEBA874D56CD}"/>
              </a:ext>
            </a:extLst>
          </p:cNvPr>
          <p:cNvSpPr/>
          <p:nvPr/>
        </p:nvSpPr>
        <p:spPr>
          <a:xfrm>
            <a:off x="3860267" y="3293447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9D2316-88A8-E46A-CCA2-B75C0D1F8FF9}"/>
              </a:ext>
            </a:extLst>
          </p:cNvPr>
          <p:cNvSpPr/>
          <p:nvPr/>
        </p:nvSpPr>
        <p:spPr>
          <a:xfrm>
            <a:off x="7671744" y="2838082"/>
            <a:ext cx="4001558" cy="3294267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Graphic 3" descr="Heart with solid fill">
            <a:extLst>
              <a:ext uri="{FF2B5EF4-FFF2-40B4-BE49-F238E27FC236}">
                <a16:creationId xmlns:a16="http://schemas.microsoft.com/office/drawing/2014/main" id="{504F00DC-76A1-E0CC-D235-3DDBD9962807}"/>
              </a:ext>
            </a:extLst>
          </p:cNvPr>
          <p:cNvSpPr/>
          <p:nvPr/>
        </p:nvSpPr>
        <p:spPr>
          <a:xfrm>
            <a:off x="11262065" y="3186316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A50D285-80BC-C0A0-8B06-434CFF3D4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213" y="3395013"/>
            <a:ext cx="3545457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5A5F"/>
                </a:solidFill>
                <a:effectLst/>
                <a:latin typeface="Arial" panose="020B0604020202020204" pitchFamily="34" charset="0"/>
              </a:rPr>
              <a:t>Total Listings – 92K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➤ 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This is the total number of Airbnb listings present in the dataset. It reflects the overall scale of Airbnb operations across selected cities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5A5F"/>
                </a:solidFill>
                <a:effectLst/>
                <a:latin typeface="Arial" panose="020B0604020202020204" pitchFamily="34" charset="0"/>
              </a:rPr>
              <a:t>City with Most Listings – Roma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➤ 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Roma (Rome) has the highest number of listings among all cities, indicating a strong Airbnb market or tourist activity in that city.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739D547A-33C7-0C36-4820-885876F63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022" y="3200777"/>
            <a:ext cx="3459192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5A5F"/>
                </a:solidFill>
                <a:effectLst/>
              </a:rPr>
              <a:t>Most Popular Season – Early Autumn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➤ 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 means most bookings or listing activity is seen in early autumn months (likely due to pleasant weather and tourist influx).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5A5F"/>
                </a:solidFill>
                <a:effectLst/>
              </a:rPr>
              <a:t>Top Neighborhood – I Centro Storico</a:t>
            </a: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➤ 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 Centro Storico" (historic center) is the most active or listed neighborhood — usually a highly attractive tourist area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8FB8ADD-E974-E7C3-855A-6062BC50A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99" y="2175052"/>
            <a:ext cx="3663953" cy="952633"/>
          </a:xfrm>
          <a:prstGeom prst="rect">
            <a:avLst/>
          </a:prstGeom>
        </p:spPr>
      </p:pic>
      <p:pic>
        <p:nvPicPr>
          <p:cNvPr id="27" name="Picture 26" descr="A close up of a symbol&#10;&#10;AI-generated content may be incorrect.">
            <a:extLst>
              <a:ext uri="{FF2B5EF4-FFF2-40B4-BE49-F238E27FC236}">
                <a16:creationId xmlns:a16="http://schemas.microsoft.com/office/drawing/2014/main" id="{7B23754A-6B93-BBF3-7EA1-21795F42B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99" y="3663018"/>
            <a:ext cx="3663953" cy="981212"/>
          </a:xfrm>
          <a:prstGeom prst="rect">
            <a:avLst/>
          </a:prstGeom>
        </p:spPr>
      </p:pic>
      <p:pic>
        <p:nvPicPr>
          <p:cNvPr id="3" name="Picture 2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42AD4145-2970-8222-C680-B6AD64E65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3400872" y="25823"/>
            <a:ext cx="5390256" cy="886066"/>
            <a:chOff x="3006253" y="1408647"/>
            <a:chExt cx="5390256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3006253" y="1408647"/>
              <a:ext cx="5390256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3292004" y="1597522"/>
              <a:ext cx="46982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000" b="1" spc="0" dirty="0">
                  <a:solidFill>
                    <a:srgbClr val="FF5A5F"/>
                  </a:solidFill>
                  <a:latin typeface="+mj-lt"/>
                </a:rPr>
                <a:t>Chart </a:t>
              </a:r>
              <a:r>
                <a:rPr lang="en-IN" sz="3000" b="1" spc="0" dirty="0" err="1">
                  <a:solidFill>
                    <a:srgbClr val="FF5A5F"/>
                  </a:solidFill>
                  <a:latin typeface="+mj-lt"/>
                </a:rPr>
                <a:t>Explainations</a:t>
              </a:r>
              <a:endParaRPr lang="en-IN" sz="3000" b="1" spc="0" dirty="0">
                <a:solidFill>
                  <a:srgbClr val="FF5A5F"/>
                </a:solidFill>
                <a:latin typeface="+mj-lt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64384" y="1480199"/>
              <a:ext cx="734888" cy="742960"/>
              <a:chOff x="7222980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22980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50758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25549E-AFC7-8547-4933-37B1C01A9373}"/>
              </a:ext>
            </a:extLst>
          </p:cNvPr>
          <p:cNvSpPr/>
          <p:nvPr/>
        </p:nvSpPr>
        <p:spPr>
          <a:xfrm>
            <a:off x="7617125" y="2805917"/>
            <a:ext cx="4534943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458FEA-CD0A-B097-FD80-76E33103C983}"/>
              </a:ext>
            </a:extLst>
          </p:cNvPr>
          <p:cNvSpPr/>
          <p:nvPr/>
        </p:nvSpPr>
        <p:spPr>
          <a:xfrm>
            <a:off x="0" y="291127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09890-A251-EB38-56BD-34BA229AE078}"/>
              </a:ext>
            </a:extLst>
          </p:cNvPr>
          <p:cNvSpPr txBox="1"/>
          <p:nvPr/>
        </p:nvSpPr>
        <p:spPr>
          <a:xfrm>
            <a:off x="112149" y="3040507"/>
            <a:ext cx="32887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300" dirty="0"/>
              <a:t>Total Listings by City and Season</a:t>
            </a:r>
          </a:p>
          <a:p>
            <a:r>
              <a:rPr lang="en-US" sz="1300" dirty="0"/>
              <a:t>Insight</a:t>
            </a:r>
            <a:endParaRPr lang="en-IN" sz="13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5C9F3-E15A-A8A4-A08E-ADA78CE7271A}"/>
              </a:ext>
            </a:extLst>
          </p:cNvPr>
          <p:cNvSpPr txBox="1"/>
          <p:nvPr/>
        </p:nvSpPr>
        <p:spPr>
          <a:xfrm>
            <a:off x="112149" y="3497198"/>
            <a:ext cx="4054558" cy="22527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sz="1100" dirty="0"/>
              <a:t>Roma sees the most listings across all four seasons, especially in </a:t>
            </a:r>
            <a:r>
              <a:rPr lang="en-US" sz="1100" i="1" dirty="0"/>
              <a:t>Early Autumn (28K)</a:t>
            </a:r>
            <a:r>
              <a:rPr lang="en-US" sz="1100" dirty="0"/>
              <a:t>. Milano also has strong presence. Firenze and others are seasonal.</a:t>
            </a:r>
          </a:p>
          <a:p>
            <a:r>
              <a:rPr lang="en-US" sz="1100" b="1" dirty="0"/>
              <a:t>Interpretation:</a:t>
            </a:r>
            <a:br>
              <a:rPr lang="en-US" sz="1100" dirty="0"/>
            </a:br>
            <a:r>
              <a:rPr lang="en-US" sz="1100" dirty="0"/>
              <a:t>Listings vary by season, suggesting demand fluctuations and seasonality in the market.</a:t>
            </a:r>
          </a:p>
          <a:p>
            <a:r>
              <a:rPr lang="en-US" sz="1100" b="1" dirty="0"/>
              <a:t>Recommendation:</a:t>
            </a:r>
            <a:br>
              <a:rPr lang="en-US" sz="1100" dirty="0"/>
            </a:br>
            <a:r>
              <a:rPr lang="en-US" sz="1100" dirty="0"/>
              <a:t>Encourage flexible pricing strategies and seasonal promotions to match booking trends in each city.</a:t>
            </a:r>
          </a:p>
          <a:p>
            <a:endParaRPr lang="en-IN" sz="11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F3DEA-2823-21DF-0681-64D377179690}"/>
              </a:ext>
            </a:extLst>
          </p:cNvPr>
          <p:cNvSpPr txBox="1"/>
          <p:nvPr/>
        </p:nvSpPr>
        <p:spPr>
          <a:xfrm>
            <a:off x="7660257" y="3454059"/>
            <a:ext cx="4408098" cy="22527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sz="1100" b="1" dirty="0"/>
              <a:t>Insight:</a:t>
            </a:r>
            <a:br>
              <a:rPr lang="en-US" sz="1100" dirty="0"/>
            </a:br>
            <a:r>
              <a:rPr lang="en-US" sz="1100" dirty="0"/>
              <a:t>Majority of listings are for </a:t>
            </a:r>
            <a:r>
              <a:rPr lang="en-US" sz="1100" i="1" dirty="0"/>
              <a:t>Entire Home</a:t>
            </a:r>
            <a:r>
              <a:rPr lang="en-US" sz="1100" dirty="0"/>
              <a:t> (73K), followed by </a:t>
            </a:r>
            <a:r>
              <a:rPr lang="en-US" sz="1100" i="1" dirty="0"/>
              <a:t>Private Rooms</a:t>
            </a:r>
            <a:r>
              <a:rPr lang="en-US" sz="1100" dirty="0"/>
              <a:t> (18K). Hotel and Shared Rooms are negligible.</a:t>
            </a:r>
          </a:p>
          <a:p>
            <a:r>
              <a:rPr lang="en-US" sz="1100" b="1" dirty="0"/>
              <a:t>Interpretation:</a:t>
            </a:r>
            <a:br>
              <a:rPr lang="en-US" sz="1100" dirty="0"/>
            </a:br>
            <a:r>
              <a:rPr lang="en-US" sz="1100" dirty="0"/>
              <a:t>Guests prefer more privacy and independence, which is why entire homes dominate the property type.</a:t>
            </a:r>
          </a:p>
          <a:p>
            <a:r>
              <a:rPr lang="en-US" sz="1100" b="1" dirty="0"/>
              <a:t>Recommendation:</a:t>
            </a:r>
            <a:br>
              <a:rPr lang="en-US" sz="1100" dirty="0"/>
            </a:br>
            <a:r>
              <a:rPr lang="en-US" sz="1100" dirty="0"/>
              <a:t>Hosts should focus more on entire homes or private rooms when listing new properties.</a:t>
            </a:r>
          </a:p>
          <a:p>
            <a:endParaRPr lang="en-IN" sz="11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3876FE-69A5-EEC6-A52E-1300D466FAFB}"/>
              </a:ext>
            </a:extLst>
          </p:cNvPr>
          <p:cNvSpPr txBox="1"/>
          <p:nvPr/>
        </p:nvSpPr>
        <p:spPr>
          <a:xfrm>
            <a:off x="7651630" y="3057758"/>
            <a:ext cx="37476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500" dirty="0"/>
              <a:t>Total Listings by Property Type</a:t>
            </a:r>
          </a:p>
          <a:p>
            <a:endParaRPr lang="en-IN" sz="1500" dirty="0">
              <a:latin typeface="+mj-lt"/>
            </a:endParaRPr>
          </a:p>
        </p:txBody>
      </p:sp>
      <p:sp>
        <p:nvSpPr>
          <p:cNvPr id="25" name="Graphic 3" descr="Heart with solid fill">
            <a:extLst>
              <a:ext uri="{FF2B5EF4-FFF2-40B4-BE49-F238E27FC236}">
                <a16:creationId xmlns:a16="http://schemas.microsoft.com/office/drawing/2014/main" id="{AF2328D3-741F-652A-C4BC-547A5B7CE54B}"/>
              </a:ext>
            </a:extLst>
          </p:cNvPr>
          <p:cNvSpPr/>
          <p:nvPr/>
        </p:nvSpPr>
        <p:spPr>
          <a:xfrm>
            <a:off x="3471172" y="314318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Graphic 3" descr="Heart with solid fill">
            <a:extLst>
              <a:ext uri="{FF2B5EF4-FFF2-40B4-BE49-F238E27FC236}">
                <a16:creationId xmlns:a16="http://schemas.microsoft.com/office/drawing/2014/main" id="{ECC2EF83-1202-D066-73B4-696DFD3AE72C}"/>
              </a:ext>
            </a:extLst>
          </p:cNvPr>
          <p:cNvSpPr/>
          <p:nvPr/>
        </p:nvSpPr>
        <p:spPr>
          <a:xfrm>
            <a:off x="11521323" y="3143175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01DB37CC-5BAF-E97F-9731-3EC54609B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86" y="3769308"/>
            <a:ext cx="3145976" cy="2467591"/>
          </a:xfrm>
          <a:prstGeom prst="rect">
            <a:avLst/>
          </a:prstGeom>
        </p:spPr>
      </p:pic>
      <p:pic>
        <p:nvPicPr>
          <p:cNvPr id="15" name="Picture 14" descr="A graph of a number of houses&#10;&#10;AI-generated content may be incorrect.">
            <a:extLst>
              <a:ext uri="{FF2B5EF4-FFF2-40B4-BE49-F238E27FC236}">
                <a16:creationId xmlns:a16="http://schemas.microsoft.com/office/drawing/2014/main" id="{D61087C6-09F2-B792-6A91-266C1EB3B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73" y="1476172"/>
            <a:ext cx="3083433" cy="2010668"/>
          </a:xfrm>
          <a:prstGeom prst="rect">
            <a:avLst/>
          </a:prstGeom>
        </p:spPr>
      </p:pic>
      <p:pic>
        <p:nvPicPr>
          <p:cNvPr id="4" name="Picture 3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231F4849-CBD4-5809-14D2-021FA7844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686B1B7-3C27-4B1F-8DBB-3A01DA8C1024}"/>
              </a:ext>
            </a:extLst>
          </p:cNvPr>
          <p:cNvSpPr/>
          <p:nvPr/>
        </p:nvSpPr>
        <p:spPr>
          <a:xfrm>
            <a:off x="0" y="291127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CACA85-64B4-397F-2B44-0753390D4B5D}"/>
              </a:ext>
            </a:extLst>
          </p:cNvPr>
          <p:cNvSpPr txBox="1"/>
          <p:nvPr/>
        </p:nvSpPr>
        <p:spPr>
          <a:xfrm>
            <a:off x="112149" y="3040507"/>
            <a:ext cx="32887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 spc="0">
                <a:solidFill>
                  <a:srgbClr val="FF5A5F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en-US" sz="1300" dirty="0"/>
              <a:t>Total Listings by City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CC806B-E2D5-F134-A1A2-2B40EFC4B85A}"/>
              </a:ext>
            </a:extLst>
          </p:cNvPr>
          <p:cNvSpPr txBox="1"/>
          <p:nvPr/>
        </p:nvSpPr>
        <p:spPr>
          <a:xfrm>
            <a:off x="112149" y="3497198"/>
            <a:ext cx="4054558" cy="22527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Roma sees the most listings across all four seasons, especially in </a:t>
            </a: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Early Autumn (28K)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Milano also has strong presence. Firenze and others are seasonal.</a:t>
            </a:r>
          </a:p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Interpretation: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Listings vary by season, suggesting demand fluctuations and seasonality in the market.</a:t>
            </a:r>
          </a:p>
          <a:p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Recommendation: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Encourage flexible pricing strategies and seasonal promotions to match booking trends in each city.</a:t>
            </a:r>
          </a:p>
          <a:p>
            <a:endParaRPr lang="en-IN" sz="1100" dirty="0">
              <a:latin typeface="+mn-lt"/>
            </a:endParaRPr>
          </a:p>
        </p:txBody>
      </p:sp>
      <p:sp>
        <p:nvSpPr>
          <p:cNvPr id="39" name="Graphic 3" descr="Heart with solid fill">
            <a:extLst>
              <a:ext uri="{FF2B5EF4-FFF2-40B4-BE49-F238E27FC236}">
                <a16:creationId xmlns:a16="http://schemas.microsoft.com/office/drawing/2014/main" id="{4E2ADF88-9D5A-8276-8DF9-6EFC335EE187}"/>
              </a:ext>
            </a:extLst>
          </p:cNvPr>
          <p:cNvSpPr/>
          <p:nvPr/>
        </p:nvSpPr>
        <p:spPr>
          <a:xfrm>
            <a:off x="3471172" y="314318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1" name="Picture 40" descr="A graph with red rectangular bars and white text&#10;&#10;AI-generated content may be incorrect.">
            <a:extLst>
              <a:ext uri="{FF2B5EF4-FFF2-40B4-BE49-F238E27FC236}">
                <a16:creationId xmlns:a16="http://schemas.microsoft.com/office/drawing/2014/main" id="{775C3C19-2781-3E61-E268-9FE4FF5AE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56" y="1280217"/>
            <a:ext cx="3288724" cy="2252733"/>
          </a:xfrm>
          <a:prstGeom prst="rect">
            <a:avLst/>
          </a:prstGeom>
        </p:spPr>
      </p:pic>
      <p:pic>
        <p:nvPicPr>
          <p:cNvPr id="43" name="Picture 42" descr="A graph of a number of houses&#10;&#10;AI-generated content may be incorrect.">
            <a:extLst>
              <a:ext uri="{FF2B5EF4-FFF2-40B4-BE49-F238E27FC236}">
                <a16:creationId xmlns:a16="http://schemas.microsoft.com/office/drawing/2014/main" id="{BE34D422-3A85-785B-D88E-A5E5B33FC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77" y="3752226"/>
            <a:ext cx="3419136" cy="2363901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9544FCC-C324-088A-86BF-7C1FC990253F}"/>
              </a:ext>
            </a:extLst>
          </p:cNvPr>
          <p:cNvSpPr/>
          <p:nvPr/>
        </p:nvSpPr>
        <p:spPr>
          <a:xfrm>
            <a:off x="7881658" y="3063672"/>
            <a:ext cx="4001558" cy="3114693"/>
          </a:xfrm>
          <a:prstGeom prst="roundRect">
            <a:avLst>
              <a:gd name="adj" fmla="val 5562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BA0737-C650-D950-91DD-02315CC6C7FB}"/>
              </a:ext>
            </a:extLst>
          </p:cNvPr>
          <p:cNvSpPr txBox="1"/>
          <p:nvPr/>
        </p:nvSpPr>
        <p:spPr>
          <a:xfrm>
            <a:off x="7993807" y="3433942"/>
            <a:ext cx="3798502" cy="26887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1700"/>
              </a:lnSpc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defRPr>
            </a:lvl1pPr>
          </a:lstStyle>
          <a:p>
            <a:r>
              <a:rPr lang="en-US" sz="1100" b="1" dirty="0">
                <a:solidFill>
                  <a:srgbClr val="FF5A5F"/>
                </a:solidFill>
              </a:rPr>
              <a:t>Total Listings by </a:t>
            </a:r>
            <a:r>
              <a:rPr lang="en-US" sz="1100" b="1" dirty="0" err="1">
                <a:solidFill>
                  <a:srgbClr val="FF5A5F"/>
                </a:solidFill>
              </a:rPr>
              <a:t>Neighbourhood</a:t>
            </a:r>
            <a:endParaRPr lang="en-US" sz="1100" b="1" dirty="0">
              <a:solidFill>
                <a:srgbClr val="FF5A5F"/>
              </a:solidFill>
            </a:endParaRPr>
          </a:p>
          <a:p>
            <a:r>
              <a:rPr lang="en-US" sz="1100" b="1" dirty="0">
                <a:solidFill>
                  <a:srgbClr val="FF5A5F"/>
                </a:solidFill>
              </a:rPr>
              <a:t>Insight:</a:t>
            </a:r>
            <a:br>
              <a:rPr lang="en-US" sz="1100" dirty="0">
                <a:solidFill>
                  <a:srgbClr val="FF5A5F"/>
                </a:solidFill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Centro Storico” has the most listings (16.7K), followed by “Centro Storico” (9.9K). These are likely popular tourist hubs.</a:t>
            </a:r>
          </a:p>
          <a:p>
            <a:r>
              <a:rPr lang="en-US" sz="1100" b="1" dirty="0"/>
              <a:t>Interpretation:</a:t>
            </a:r>
            <a:br>
              <a:rPr lang="en-US" sz="1100" dirty="0"/>
            </a:b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Listings are highly concentrated in heritage-rich and central city zones.</a:t>
            </a:r>
          </a:p>
          <a:p>
            <a:r>
              <a:rPr lang="en-US" sz="1100" b="1" dirty="0"/>
              <a:t>Recommendation:</a:t>
            </a:r>
            <a:br>
              <a:rPr lang="en-US" sz="1100" dirty="0"/>
            </a:br>
            <a:r>
              <a:rPr lang="en-US" sz="11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Airbnb should ensure good service, regulation, and support in these high-traffic areas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IN" sz="1100" dirty="0">
              <a:latin typeface="+mn-lt"/>
            </a:endParaRPr>
          </a:p>
        </p:txBody>
      </p:sp>
      <p:sp>
        <p:nvSpPr>
          <p:cNvPr id="47" name="Graphic 3" descr="Heart with solid fill">
            <a:extLst>
              <a:ext uri="{FF2B5EF4-FFF2-40B4-BE49-F238E27FC236}">
                <a16:creationId xmlns:a16="http://schemas.microsoft.com/office/drawing/2014/main" id="{04AB2E0D-ECFA-E119-D16A-BE8735D27DCD}"/>
              </a:ext>
            </a:extLst>
          </p:cNvPr>
          <p:cNvSpPr/>
          <p:nvPr/>
        </p:nvSpPr>
        <p:spPr>
          <a:xfrm>
            <a:off x="11352830" y="3295588"/>
            <a:ext cx="238298" cy="214262"/>
          </a:xfrm>
          <a:custGeom>
            <a:avLst/>
            <a:gdLst>
              <a:gd name="connsiteX0" fmla="*/ 323850 w 647700"/>
              <a:gd name="connsiteY0" fmla="*/ 115545 h 554319"/>
              <a:gd name="connsiteX1" fmla="*/ 0 w 647700"/>
              <a:gd name="connsiteY1" fmla="*/ 149959 h 554319"/>
              <a:gd name="connsiteX2" fmla="*/ 323850 w 647700"/>
              <a:gd name="connsiteY2" fmla="*/ 554319 h 554319"/>
              <a:gd name="connsiteX3" fmla="*/ 647700 w 647700"/>
              <a:gd name="connsiteY3" fmla="*/ 149959 h 554319"/>
              <a:gd name="connsiteX4" fmla="*/ 323850 w 647700"/>
              <a:gd name="connsiteY4" fmla="*/ 115545 h 55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554319">
                <a:moveTo>
                  <a:pt x="323850" y="115545"/>
                </a:moveTo>
                <a:cubicBezTo>
                  <a:pt x="203835" y="-99541"/>
                  <a:pt x="0" y="29511"/>
                  <a:pt x="0" y="149959"/>
                </a:cubicBezTo>
                <a:cubicBezTo>
                  <a:pt x="0" y="330630"/>
                  <a:pt x="323850" y="554319"/>
                  <a:pt x="323850" y="554319"/>
                </a:cubicBezTo>
                <a:cubicBezTo>
                  <a:pt x="323850" y="554319"/>
                  <a:pt x="647700" y="330630"/>
                  <a:pt x="647700" y="149959"/>
                </a:cubicBezTo>
                <a:cubicBezTo>
                  <a:pt x="647700" y="29511"/>
                  <a:pt x="443865" y="-99541"/>
                  <a:pt x="323850" y="115545"/>
                </a:cubicBezTo>
                <a:close/>
              </a:path>
            </a:pathLst>
          </a:custGeom>
          <a:noFill/>
          <a:ln w="15875" cap="flat">
            <a:solidFill>
              <a:srgbClr val="FF5A5F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" name="Picture 1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2F87D730-EBDC-3174-2873-CECAF3546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9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C9A9D9F-A1FD-333C-FA99-B0A937F0C114}"/>
              </a:ext>
            </a:extLst>
          </p:cNvPr>
          <p:cNvGrpSpPr/>
          <p:nvPr/>
        </p:nvGrpSpPr>
        <p:grpSpPr>
          <a:xfrm>
            <a:off x="2190750" y="71200"/>
            <a:ext cx="7857568" cy="886066"/>
            <a:chOff x="538941" y="1408647"/>
            <a:chExt cx="7857568" cy="8860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C1E0EA-DB4E-E0D2-5ED3-3250383A4019}"/>
                </a:ext>
              </a:extLst>
            </p:cNvPr>
            <p:cNvSpPr/>
            <p:nvPr/>
          </p:nvSpPr>
          <p:spPr>
            <a:xfrm>
              <a:off x="538941" y="1408647"/>
              <a:ext cx="7857568" cy="88606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190500" dist="38100" dir="5400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F46D07-4060-346B-6D28-E997385F9F72}"/>
                </a:ext>
              </a:extLst>
            </p:cNvPr>
            <p:cNvSpPr txBox="1"/>
            <p:nvPr/>
          </p:nvSpPr>
          <p:spPr>
            <a:xfrm>
              <a:off x="819589" y="1528514"/>
              <a:ext cx="5943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800" spc="-300">
                  <a:solidFill>
                    <a:schemeClr val="bg1"/>
                  </a:solidFill>
                  <a:latin typeface="Poppins SemiBold" panose="00000700000000000000" pitchFamily="2" charset="0"/>
                  <a:cs typeface="Poppins SemiBold" panose="00000700000000000000" pitchFamily="2" charset="0"/>
                </a:defRPr>
              </a:lvl1pPr>
            </a:lstStyle>
            <a:p>
              <a:pPr algn="l"/>
              <a:r>
                <a:rPr lang="en-IN" sz="3600" b="1" spc="0" dirty="0">
                  <a:solidFill>
                    <a:srgbClr val="FF5A5F"/>
                  </a:solidFill>
                  <a:latin typeface="+mj-lt"/>
                </a:rPr>
                <a:t>Pricing Insights Analysis 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941232-6AF7-320F-B48B-0560EF8ED41C}"/>
                </a:ext>
              </a:extLst>
            </p:cNvPr>
            <p:cNvGrpSpPr/>
            <p:nvPr/>
          </p:nvGrpSpPr>
          <p:grpSpPr>
            <a:xfrm>
              <a:off x="7545331" y="1480199"/>
              <a:ext cx="734888" cy="742960"/>
              <a:chOff x="7211466" y="1719600"/>
              <a:chExt cx="444130" cy="449008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9090D3F-C860-F484-FD32-D4B6CFDF647B}"/>
                  </a:ext>
                </a:extLst>
              </p:cNvPr>
              <p:cNvSpPr/>
              <p:nvPr/>
            </p:nvSpPr>
            <p:spPr>
              <a:xfrm>
                <a:off x="7211466" y="1719600"/>
                <a:ext cx="444130" cy="449008"/>
              </a:xfrm>
              <a:prstGeom prst="roundRect">
                <a:avLst>
                  <a:gd name="adj" fmla="val 50000"/>
                </a:avLst>
              </a:prstGeom>
              <a:solidFill>
                <a:srgbClr val="FF5A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3DF09395-BCBA-ECC3-41D4-1AFC47E5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339243" y="1849816"/>
                <a:ext cx="188577" cy="188577"/>
              </a:xfrm>
              <a:prstGeom prst="rect">
                <a:avLst/>
              </a:prstGeom>
            </p:spPr>
          </p:pic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DB35360-87EF-751A-5CFF-72B1938886EA}"/>
              </a:ext>
            </a:extLst>
          </p:cNvPr>
          <p:cNvSpPr/>
          <p:nvPr/>
        </p:nvSpPr>
        <p:spPr>
          <a:xfrm>
            <a:off x="6769962" y="1862967"/>
            <a:ext cx="265194" cy="181076"/>
          </a:xfrm>
          <a:custGeom>
            <a:avLst/>
            <a:gdLst>
              <a:gd name="connsiteX0" fmla="*/ 218494 w 543121"/>
              <a:gd name="connsiteY0" fmla="*/ 210461 h 370847"/>
              <a:gd name="connsiteX1" fmla="*/ 228129 w 543121"/>
              <a:gd name="connsiteY1" fmla="*/ 210461 h 370847"/>
              <a:gd name="connsiteX2" fmla="*/ 252290 w 543121"/>
              <a:gd name="connsiteY2" fmla="*/ 231213 h 370847"/>
              <a:gd name="connsiteX3" fmla="*/ 290979 w 543121"/>
              <a:gd name="connsiteY3" fmla="*/ 231213 h 370847"/>
              <a:gd name="connsiteX4" fmla="*/ 315140 w 543121"/>
              <a:gd name="connsiteY4" fmla="*/ 210461 h 370847"/>
              <a:gd name="connsiteX5" fmla="*/ 324775 w 543121"/>
              <a:gd name="connsiteY5" fmla="*/ 210461 h 370847"/>
              <a:gd name="connsiteX6" fmla="*/ 496576 w 543121"/>
              <a:gd name="connsiteY6" fmla="*/ 357803 h 370847"/>
              <a:gd name="connsiteX7" fmla="*/ 491684 w 543121"/>
              <a:gd name="connsiteY7" fmla="*/ 370847 h 370847"/>
              <a:gd name="connsiteX8" fmla="*/ 51733 w 543121"/>
              <a:gd name="connsiteY8" fmla="*/ 370847 h 370847"/>
              <a:gd name="connsiteX9" fmla="*/ 46841 w 543121"/>
              <a:gd name="connsiteY9" fmla="*/ 357803 h 370847"/>
              <a:gd name="connsiteX10" fmla="*/ 538692 w 543121"/>
              <a:gd name="connsiteY10" fmla="*/ 24041 h 370847"/>
              <a:gd name="connsiteX11" fmla="*/ 543121 w 543121"/>
              <a:gd name="connsiteY11" fmla="*/ 30804 h 370847"/>
              <a:gd name="connsiteX12" fmla="*/ 543121 w 543121"/>
              <a:gd name="connsiteY12" fmla="*/ 332900 h 370847"/>
              <a:gd name="connsiteX13" fmla="*/ 530817 w 543121"/>
              <a:gd name="connsiteY13" fmla="*/ 338533 h 370847"/>
              <a:gd name="connsiteX14" fmla="*/ 354866 w 543121"/>
              <a:gd name="connsiteY14" fmla="*/ 187485 h 370847"/>
              <a:gd name="connsiteX15" fmla="*/ 354866 w 543121"/>
              <a:gd name="connsiteY15" fmla="*/ 176219 h 370847"/>
              <a:gd name="connsiteX16" fmla="*/ 530817 w 543121"/>
              <a:gd name="connsiteY16" fmla="*/ 25171 h 370847"/>
              <a:gd name="connsiteX17" fmla="*/ 538692 w 543121"/>
              <a:gd name="connsiteY17" fmla="*/ 24041 h 370847"/>
              <a:gd name="connsiteX18" fmla="*/ 4373 w 543121"/>
              <a:gd name="connsiteY18" fmla="*/ 24041 h 370847"/>
              <a:gd name="connsiteX19" fmla="*/ 12303 w 543121"/>
              <a:gd name="connsiteY19" fmla="*/ 25171 h 370847"/>
              <a:gd name="connsiteX20" fmla="*/ 188254 w 543121"/>
              <a:gd name="connsiteY20" fmla="*/ 176219 h 370847"/>
              <a:gd name="connsiteX21" fmla="*/ 188254 w 543121"/>
              <a:gd name="connsiteY21" fmla="*/ 187485 h 370847"/>
              <a:gd name="connsiteX22" fmla="*/ 12303 w 543121"/>
              <a:gd name="connsiteY22" fmla="*/ 338533 h 370847"/>
              <a:gd name="connsiteX23" fmla="*/ 0 w 543121"/>
              <a:gd name="connsiteY23" fmla="*/ 332900 h 370847"/>
              <a:gd name="connsiteX24" fmla="*/ 0 w 543121"/>
              <a:gd name="connsiteY24" fmla="*/ 30804 h 370847"/>
              <a:gd name="connsiteX25" fmla="*/ 4373 w 543121"/>
              <a:gd name="connsiteY25" fmla="*/ 24041 h 370847"/>
              <a:gd name="connsiteX26" fmla="*/ 51586 w 543121"/>
              <a:gd name="connsiteY26" fmla="*/ 0 h 370847"/>
              <a:gd name="connsiteX27" fmla="*/ 491537 w 543121"/>
              <a:gd name="connsiteY27" fmla="*/ 0 h 370847"/>
              <a:gd name="connsiteX28" fmla="*/ 496132 w 543121"/>
              <a:gd name="connsiteY28" fmla="*/ 13044 h 370847"/>
              <a:gd name="connsiteX29" fmla="*/ 281048 w 543121"/>
              <a:gd name="connsiteY29" fmla="*/ 197741 h 370847"/>
              <a:gd name="connsiteX30" fmla="*/ 261778 w 543121"/>
              <a:gd name="connsiteY30" fmla="*/ 197741 h 370847"/>
              <a:gd name="connsiteX31" fmla="*/ 46694 w 543121"/>
              <a:gd name="connsiteY31" fmla="*/ 13044 h 370847"/>
              <a:gd name="connsiteX32" fmla="*/ 51586 w 543121"/>
              <a:gd name="connsiteY32" fmla="*/ 0 h 370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3121" h="370847">
                <a:moveTo>
                  <a:pt x="218494" y="210461"/>
                </a:moveTo>
                <a:cubicBezTo>
                  <a:pt x="221310" y="208089"/>
                  <a:pt x="225312" y="208089"/>
                  <a:pt x="228129" y="210461"/>
                </a:cubicBezTo>
                <a:lnTo>
                  <a:pt x="252290" y="231213"/>
                </a:lnTo>
                <a:cubicBezTo>
                  <a:pt x="263408" y="240700"/>
                  <a:pt x="279861" y="240700"/>
                  <a:pt x="290979" y="231213"/>
                </a:cubicBezTo>
                <a:lnTo>
                  <a:pt x="315140" y="210461"/>
                </a:lnTo>
                <a:cubicBezTo>
                  <a:pt x="317957" y="208089"/>
                  <a:pt x="321959" y="208089"/>
                  <a:pt x="324775" y="210461"/>
                </a:cubicBezTo>
                <a:lnTo>
                  <a:pt x="496576" y="357803"/>
                </a:lnTo>
                <a:cubicBezTo>
                  <a:pt x="501764" y="362250"/>
                  <a:pt x="498503" y="370847"/>
                  <a:pt x="491684" y="370847"/>
                </a:cubicBezTo>
                <a:lnTo>
                  <a:pt x="51733" y="370847"/>
                </a:lnTo>
                <a:cubicBezTo>
                  <a:pt x="44766" y="370847"/>
                  <a:pt x="41653" y="362250"/>
                  <a:pt x="46841" y="357803"/>
                </a:cubicBezTo>
                <a:close/>
                <a:moveTo>
                  <a:pt x="538692" y="24041"/>
                </a:moveTo>
                <a:cubicBezTo>
                  <a:pt x="541157" y="25171"/>
                  <a:pt x="543047" y="27617"/>
                  <a:pt x="543121" y="30804"/>
                </a:cubicBezTo>
                <a:lnTo>
                  <a:pt x="543121" y="332900"/>
                </a:lnTo>
                <a:cubicBezTo>
                  <a:pt x="543121" y="339274"/>
                  <a:pt x="535561" y="342684"/>
                  <a:pt x="530817" y="338533"/>
                </a:cubicBezTo>
                <a:lnTo>
                  <a:pt x="354866" y="187485"/>
                </a:lnTo>
                <a:cubicBezTo>
                  <a:pt x="351457" y="184520"/>
                  <a:pt x="351457" y="179184"/>
                  <a:pt x="354866" y="176219"/>
                </a:cubicBezTo>
                <a:lnTo>
                  <a:pt x="530817" y="25171"/>
                </a:lnTo>
                <a:cubicBezTo>
                  <a:pt x="533189" y="23096"/>
                  <a:pt x="536228" y="22911"/>
                  <a:pt x="538692" y="24041"/>
                </a:cubicBezTo>
                <a:close/>
                <a:moveTo>
                  <a:pt x="4373" y="24041"/>
                </a:moveTo>
                <a:cubicBezTo>
                  <a:pt x="6856" y="22911"/>
                  <a:pt x="9932" y="23096"/>
                  <a:pt x="12303" y="25171"/>
                </a:cubicBezTo>
                <a:lnTo>
                  <a:pt x="188254" y="176219"/>
                </a:lnTo>
                <a:cubicBezTo>
                  <a:pt x="191663" y="179184"/>
                  <a:pt x="191663" y="184520"/>
                  <a:pt x="188254" y="187485"/>
                </a:cubicBezTo>
                <a:lnTo>
                  <a:pt x="12303" y="338533"/>
                </a:lnTo>
                <a:cubicBezTo>
                  <a:pt x="7412" y="342684"/>
                  <a:pt x="0" y="339274"/>
                  <a:pt x="0" y="332900"/>
                </a:cubicBezTo>
                <a:lnTo>
                  <a:pt x="0" y="30804"/>
                </a:lnTo>
                <a:cubicBezTo>
                  <a:pt x="0" y="27617"/>
                  <a:pt x="1890" y="25171"/>
                  <a:pt x="4373" y="24041"/>
                </a:cubicBezTo>
                <a:close/>
                <a:moveTo>
                  <a:pt x="51586" y="0"/>
                </a:moveTo>
                <a:lnTo>
                  <a:pt x="491537" y="0"/>
                </a:lnTo>
                <a:cubicBezTo>
                  <a:pt x="498355" y="0"/>
                  <a:pt x="501616" y="8597"/>
                  <a:pt x="496132" y="13044"/>
                </a:cubicBezTo>
                <a:lnTo>
                  <a:pt x="281048" y="197741"/>
                </a:lnTo>
                <a:cubicBezTo>
                  <a:pt x="275563" y="202484"/>
                  <a:pt x="267262" y="202484"/>
                  <a:pt x="261778" y="197741"/>
                </a:cubicBezTo>
                <a:lnTo>
                  <a:pt x="46694" y="13044"/>
                </a:lnTo>
                <a:cubicBezTo>
                  <a:pt x="41506" y="8597"/>
                  <a:pt x="44767" y="0"/>
                  <a:pt x="51586" y="0"/>
                </a:cubicBezTo>
                <a:close/>
              </a:path>
            </a:pathLst>
          </a:custGeom>
          <a:solidFill>
            <a:schemeClr val="bg1"/>
          </a:solidFill>
          <a:ln w="148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5EB45A1-A006-0B89-00D5-CC189545F0F7}"/>
              </a:ext>
            </a:extLst>
          </p:cNvPr>
          <p:cNvSpPr/>
          <p:nvPr/>
        </p:nvSpPr>
        <p:spPr>
          <a:xfrm>
            <a:off x="1407372" y="4256828"/>
            <a:ext cx="217136" cy="197586"/>
          </a:xfrm>
          <a:custGeom>
            <a:avLst/>
            <a:gdLst>
              <a:gd name="connsiteX0" fmla="*/ 435208 w 444694"/>
              <a:gd name="connsiteY0" fmla="*/ 283 h 404658"/>
              <a:gd name="connsiteX1" fmla="*/ 101687 w 444694"/>
              <a:gd name="connsiteY1" fmla="*/ 94113 h 404658"/>
              <a:gd name="connsiteX2" fmla="*/ 96351 w 444694"/>
              <a:gd name="connsiteY2" fmla="*/ 101228 h 404658"/>
              <a:gd name="connsiteX3" fmla="*/ 96351 w 444694"/>
              <a:gd name="connsiteY3" fmla="*/ 278217 h 404658"/>
              <a:gd name="connsiteX4" fmla="*/ 96351 w 444694"/>
              <a:gd name="connsiteY4" fmla="*/ 278217 h 404658"/>
              <a:gd name="connsiteX5" fmla="*/ 96351 w 444694"/>
              <a:gd name="connsiteY5" fmla="*/ 337065 h 404658"/>
              <a:gd name="connsiteX6" fmla="*/ 137707 w 444694"/>
              <a:gd name="connsiteY6" fmla="*/ 385833 h 404658"/>
              <a:gd name="connsiteX7" fmla="*/ 246361 w 444694"/>
              <a:gd name="connsiteY7" fmla="*/ 403917 h 404658"/>
              <a:gd name="connsiteX8" fmla="*/ 254514 w 444694"/>
              <a:gd name="connsiteY8" fmla="*/ 404658 h 404658"/>
              <a:gd name="connsiteX9" fmla="*/ 286383 w 444694"/>
              <a:gd name="connsiteY9" fmla="*/ 392948 h 404658"/>
              <a:gd name="connsiteX10" fmla="*/ 303875 w 444694"/>
              <a:gd name="connsiteY10" fmla="*/ 355297 h 404658"/>
              <a:gd name="connsiteX11" fmla="*/ 303875 w 444694"/>
              <a:gd name="connsiteY11" fmla="*/ 334545 h 404658"/>
              <a:gd name="connsiteX12" fmla="*/ 435356 w 444694"/>
              <a:gd name="connsiteY12" fmla="*/ 370120 h 404658"/>
              <a:gd name="connsiteX13" fmla="*/ 444695 w 444694"/>
              <a:gd name="connsiteY13" fmla="*/ 363005 h 404658"/>
              <a:gd name="connsiteX14" fmla="*/ 444695 w 444694"/>
              <a:gd name="connsiteY14" fmla="*/ 7398 h 404658"/>
              <a:gd name="connsiteX15" fmla="*/ 435208 w 444694"/>
              <a:gd name="connsiteY15" fmla="*/ 283 h 404658"/>
              <a:gd name="connsiteX16" fmla="*/ 259405 w 444694"/>
              <a:gd name="connsiteY16" fmla="*/ 355297 h 404658"/>
              <a:gd name="connsiteX17" fmla="*/ 257627 w 444694"/>
              <a:gd name="connsiteY17" fmla="*/ 359003 h 404658"/>
              <a:gd name="connsiteX18" fmla="*/ 253624 w 444694"/>
              <a:gd name="connsiteY18" fmla="*/ 360041 h 404658"/>
              <a:gd name="connsiteX19" fmla="*/ 253624 w 444694"/>
              <a:gd name="connsiteY19" fmla="*/ 360041 h 404658"/>
              <a:gd name="connsiteX20" fmla="*/ 144970 w 444694"/>
              <a:gd name="connsiteY20" fmla="*/ 341956 h 404658"/>
              <a:gd name="connsiteX21" fmla="*/ 140820 w 444694"/>
              <a:gd name="connsiteY21" fmla="*/ 337065 h 404658"/>
              <a:gd name="connsiteX22" fmla="*/ 140820 w 444694"/>
              <a:gd name="connsiteY22" fmla="*/ 290224 h 404658"/>
              <a:gd name="connsiteX23" fmla="*/ 259405 w 444694"/>
              <a:gd name="connsiteY23" fmla="*/ 322390 h 404658"/>
              <a:gd name="connsiteX24" fmla="*/ 259405 w 444694"/>
              <a:gd name="connsiteY24" fmla="*/ 355297 h 404658"/>
              <a:gd name="connsiteX25" fmla="*/ 51881 w 444694"/>
              <a:gd name="connsiteY25" fmla="*/ 105823 h 404658"/>
              <a:gd name="connsiteX26" fmla="*/ 29646 w 444694"/>
              <a:gd name="connsiteY26" fmla="*/ 105823 h 404658"/>
              <a:gd name="connsiteX27" fmla="*/ 0 w 444694"/>
              <a:gd name="connsiteY27" fmla="*/ 135470 h 404658"/>
              <a:gd name="connsiteX28" fmla="*/ 0 w 444694"/>
              <a:gd name="connsiteY28" fmla="*/ 239232 h 404658"/>
              <a:gd name="connsiteX29" fmla="*/ 29646 w 444694"/>
              <a:gd name="connsiteY29" fmla="*/ 268878 h 404658"/>
              <a:gd name="connsiteX30" fmla="*/ 51881 w 444694"/>
              <a:gd name="connsiteY30" fmla="*/ 268878 h 404658"/>
              <a:gd name="connsiteX31" fmla="*/ 59293 w 444694"/>
              <a:gd name="connsiteY31" fmla="*/ 261467 h 404658"/>
              <a:gd name="connsiteX32" fmla="*/ 59293 w 444694"/>
              <a:gd name="connsiteY32" fmla="*/ 113235 h 404658"/>
              <a:gd name="connsiteX33" fmla="*/ 51881 w 444694"/>
              <a:gd name="connsiteY33" fmla="*/ 105823 h 40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44694" h="404658">
                <a:moveTo>
                  <a:pt x="435208" y="283"/>
                </a:moveTo>
                <a:lnTo>
                  <a:pt x="101687" y="94113"/>
                </a:lnTo>
                <a:cubicBezTo>
                  <a:pt x="98426" y="95003"/>
                  <a:pt x="96351" y="97967"/>
                  <a:pt x="96351" y="101228"/>
                </a:cubicBezTo>
                <a:lnTo>
                  <a:pt x="96351" y="278217"/>
                </a:lnTo>
                <a:lnTo>
                  <a:pt x="96351" y="278217"/>
                </a:lnTo>
                <a:lnTo>
                  <a:pt x="96351" y="337065"/>
                </a:lnTo>
                <a:cubicBezTo>
                  <a:pt x="96351" y="361226"/>
                  <a:pt x="113842" y="381831"/>
                  <a:pt x="137707" y="385833"/>
                </a:cubicBezTo>
                <a:lnTo>
                  <a:pt x="246361" y="403917"/>
                </a:lnTo>
                <a:cubicBezTo>
                  <a:pt x="249029" y="404362"/>
                  <a:pt x="251845" y="404658"/>
                  <a:pt x="254514" y="404658"/>
                </a:cubicBezTo>
                <a:cubicBezTo>
                  <a:pt x="266076" y="404658"/>
                  <a:pt x="277341" y="400508"/>
                  <a:pt x="286383" y="392948"/>
                </a:cubicBezTo>
                <a:cubicBezTo>
                  <a:pt x="297501" y="383609"/>
                  <a:pt x="303875" y="369824"/>
                  <a:pt x="303875" y="355297"/>
                </a:cubicBezTo>
                <a:lnTo>
                  <a:pt x="303875" y="334545"/>
                </a:lnTo>
                <a:lnTo>
                  <a:pt x="435356" y="370120"/>
                </a:lnTo>
                <a:cubicBezTo>
                  <a:pt x="440100" y="371454"/>
                  <a:pt x="444695" y="367897"/>
                  <a:pt x="444695" y="363005"/>
                </a:cubicBezTo>
                <a:lnTo>
                  <a:pt x="444695" y="7398"/>
                </a:lnTo>
                <a:cubicBezTo>
                  <a:pt x="444695" y="2506"/>
                  <a:pt x="439951" y="-1051"/>
                  <a:pt x="435208" y="283"/>
                </a:cubicBezTo>
                <a:close/>
                <a:moveTo>
                  <a:pt x="259405" y="355297"/>
                </a:moveTo>
                <a:cubicBezTo>
                  <a:pt x="259405" y="357224"/>
                  <a:pt x="258516" y="358410"/>
                  <a:pt x="257627" y="359003"/>
                </a:cubicBezTo>
                <a:cubicBezTo>
                  <a:pt x="256885" y="359744"/>
                  <a:pt x="255551" y="360485"/>
                  <a:pt x="253624" y="360041"/>
                </a:cubicBezTo>
                <a:cubicBezTo>
                  <a:pt x="253624" y="360041"/>
                  <a:pt x="253624" y="360041"/>
                  <a:pt x="253624" y="360041"/>
                </a:cubicBezTo>
                <a:lnTo>
                  <a:pt x="144970" y="341956"/>
                </a:lnTo>
                <a:cubicBezTo>
                  <a:pt x="142599" y="341512"/>
                  <a:pt x="140820" y="339436"/>
                  <a:pt x="140820" y="337065"/>
                </a:cubicBezTo>
                <a:lnTo>
                  <a:pt x="140820" y="290224"/>
                </a:lnTo>
                <a:lnTo>
                  <a:pt x="259405" y="322390"/>
                </a:lnTo>
                <a:lnTo>
                  <a:pt x="259405" y="355297"/>
                </a:lnTo>
                <a:close/>
                <a:moveTo>
                  <a:pt x="51881" y="105823"/>
                </a:moveTo>
                <a:lnTo>
                  <a:pt x="29646" y="105823"/>
                </a:lnTo>
                <a:cubicBezTo>
                  <a:pt x="13341" y="105823"/>
                  <a:pt x="0" y="119164"/>
                  <a:pt x="0" y="135470"/>
                </a:cubicBezTo>
                <a:lnTo>
                  <a:pt x="0" y="239232"/>
                </a:lnTo>
                <a:cubicBezTo>
                  <a:pt x="0" y="255537"/>
                  <a:pt x="13341" y="268878"/>
                  <a:pt x="29646" y="268878"/>
                </a:cubicBezTo>
                <a:lnTo>
                  <a:pt x="51881" y="268878"/>
                </a:lnTo>
                <a:cubicBezTo>
                  <a:pt x="56032" y="268878"/>
                  <a:pt x="59293" y="265617"/>
                  <a:pt x="59293" y="261467"/>
                </a:cubicBezTo>
                <a:lnTo>
                  <a:pt x="59293" y="113235"/>
                </a:lnTo>
                <a:cubicBezTo>
                  <a:pt x="59293" y="109233"/>
                  <a:pt x="56032" y="105823"/>
                  <a:pt x="51881" y="105823"/>
                </a:cubicBezTo>
                <a:close/>
              </a:path>
            </a:pathLst>
          </a:custGeom>
          <a:solidFill>
            <a:schemeClr val="bg1"/>
          </a:solidFill>
          <a:ln w="148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28F2D61-75D5-E825-FC6F-2EA288C13064}"/>
              </a:ext>
            </a:extLst>
          </p:cNvPr>
          <p:cNvSpPr/>
          <p:nvPr/>
        </p:nvSpPr>
        <p:spPr>
          <a:xfrm>
            <a:off x="1390796" y="1833796"/>
            <a:ext cx="250290" cy="250288"/>
          </a:xfrm>
          <a:custGeom>
            <a:avLst/>
            <a:gdLst>
              <a:gd name="connsiteX0" fmla="*/ 433133 w 578103"/>
              <a:gd name="connsiteY0" fmla="*/ 400225 h 578103"/>
              <a:gd name="connsiteX1" fmla="*/ 389108 w 578103"/>
              <a:gd name="connsiteY1" fmla="*/ 511992 h 578103"/>
              <a:gd name="connsiteX2" fmla="*/ 506655 w 578103"/>
              <a:gd name="connsiteY2" fmla="*/ 400225 h 578103"/>
              <a:gd name="connsiteX3" fmla="*/ 311286 w 578103"/>
              <a:gd name="connsiteY3" fmla="*/ 400225 h 578103"/>
              <a:gd name="connsiteX4" fmla="*/ 311286 w 578103"/>
              <a:gd name="connsiteY4" fmla="*/ 528445 h 578103"/>
              <a:gd name="connsiteX5" fmla="*/ 386736 w 578103"/>
              <a:gd name="connsiteY5" fmla="*/ 400225 h 578103"/>
              <a:gd name="connsiteX6" fmla="*/ 191367 w 578103"/>
              <a:gd name="connsiteY6" fmla="*/ 400225 h 578103"/>
              <a:gd name="connsiteX7" fmla="*/ 266817 w 578103"/>
              <a:gd name="connsiteY7" fmla="*/ 528445 h 578103"/>
              <a:gd name="connsiteX8" fmla="*/ 266817 w 578103"/>
              <a:gd name="connsiteY8" fmla="*/ 400225 h 578103"/>
              <a:gd name="connsiteX9" fmla="*/ 71448 w 578103"/>
              <a:gd name="connsiteY9" fmla="*/ 400225 h 578103"/>
              <a:gd name="connsiteX10" fmla="*/ 188995 w 578103"/>
              <a:gd name="connsiteY10" fmla="*/ 511992 h 578103"/>
              <a:gd name="connsiteX11" fmla="*/ 144970 w 578103"/>
              <a:gd name="connsiteY11" fmla="*/ 400225 h 578103"/>
              <a:gd name="connsiteX12" fmla="*/ 311204 w 578103"/>
              <a:gd name="connsiteY12" fmla="*/ 207524 h 578103"/>
              <a:gd name="connsiteX13" fmla="*/ 312535 w 578103"/>
              <a:gd name="connsiteY13" fmla="*/ 229051 h 578103"/>
              <a:gd name="connsiteX14" fmla="*/ 312535 w 578103"/>
              <a:gd name="connsiteY14" fmla="*/ 355756 h 578103"/>
              <a:gd name="connsiteX15" fmla="*/ 395334 w 578103"/>
              <a:gd name="connsiteY15" fmla="*/ 355756 h 578103"/>
              <a:gd name="connsiteX16" fmla="*/ 400225 w 578103"/>
              <a:gd name="connsiteY16" fmla="*/ 289052 h 578103"/>
              <a:gd name="connsiteX17" fmla="*/ 392962 w 578103"/>
              <a:gd name="connsiteY17" fmla="*/ 207524 h 578103"/>
              <a:gd name="connsiteX18" fmla="*/ 185141 w 578103"/>
              <a:gd name="connsiteY18" fmla="*/ 207524 h 578103"/>
              <a:gd name="connsiteX19" fmla="*/ 177878 w 578103"/>
              <a:gd name="connsiteY19" fmla="*/ 289052 h 578103"/>
              <a:gd name="connsiteX20" fmla="*/ 182770 w 578103"/>
              <a:gd name="connsiteY20" fmla="*/ 355756 h 578103"/>
              <a:gd name="connsiteX21" fmla="*/ 266816 w 578103"/>
              <a:gd name="connsiteY21" fmla="*/ 355756 h 578103"/>
              <a:gd name="connsiteX22" fmla="*/ 266816 w 578103"/>
              <a:gd name="connsiteY22" fmla="*/ 229051 h 578103"/>
              <a:gd name="connsiteX23" fmla="*/ 268147 w 578103"/>
              <a:gd name="connsiteY23" fmla="*/ 207524 h 578103"/>
              <a:gd name="connsiteX24" fmla="*/ 58700 w 578103"/>
              <a:gd name="connsiteY24" fmla="*/ 207524 h 578103"/>
              <a:gd name="connsiteX25" fmla="*/ 44469 w 578103"/>
              <a:gd name="connsiteY25" fmla="*/ 289052 h 578103"/>
              <a:gd name="connsiteX26" fmla="*/ 53956 w 578103"/>
              <a:gd name="connsiteY26" fmla="*/ 355756 h 578103"/>
              <a:gd name="connsiteX27" fmla="*/ 137559 w 578103"/>
              <a:gd name="connsiteY27" fmla="*/ 355756 h 578103"/>
              <a:gd name="connsiteX28" fmla="*/ 133408 w 578103"/>
              <a:gd name="connsiteY28" fmla="*/ 289052 h 578103"/>
              <a:gd name="connsiteX29" fmla="*/ 139486 w 578103"/>
              <a:gd name="connsiteY29" fmla="*/ 207524 h 578103"/>
              <a:gd name="connsiteX30" fmla="*/ 518810 w 578103"/>
              <a:gd name="connsiteY30" fmla="*/ 206042 h 578103"/>
              <a:gd name="connsiteX31" fmla="*/ 518810 w 578103"/>
              <a:gd name="connsiteY31" fmla="*/ 207524 h 578103"/>
              <a:gd name="connsiteX32" fmla="*/ 438469 w 578103"/>
              <a:gd name="connsiteY32" fmla="*/ 207524 h 578103"/>
              <a:gd name="connsiteX33" fmla="*/ 444695 w 578103"/>
              <a:gd name="connsiteY33" fmla="*/ 289052 h 578103"/>
              <a:gd name="connsiteX34" fmla="*/ 440544 w 578103"/>
              <a:gd name="connsiteY34" fmla="*/ 355756 h 578103"/>
              <a:gd name="connsiteX35" fmla="*/ 524147 w 578103"/>
              <a:gd name="connsiteY35" fmla="*/ 355756 h 578103"/>
              <a:gd name="connsiteX36" fmla="*/ 533634 w 578103"/>
              <a:gd name="connsiteY36" fmla="*/ 289052 h 578103"/>
              <a:gd name="connsiteX37" fmla="*/ 518810 w 578103"/>
              <a:gd name="connsiteY37" fmla="*/ 206042 h 578103"/>
              <a:gd name="connsiteX38" fmla="*/ 389256 w 578103"/>
              <a:gd name="connsiteY38" fmla="*/ 66111 h 578103"/>
              <a:gd name="connsiteX39" fmla="*/ 429575 w 578103"/>
              <a:gd name="connsiteY39" fmla="*/ 163055 h 578103"/>
              <a:gd name="connsiteX40" fmla="*/ 498354 w 578103"/>
              <a:gd name="connsiteY40" fmla="*/ 163055 h 578103"/>
              <a:gd name="connsiteX41" fmla="*/ 389256 w 578103"/>
              <a:gd name="connsiteY41" fmla="*/ 66111 h 578103"/>
              <a:gd name="connsiteX42" fmla="*/ 188995 w 578103"/>
              <a:gd name="connsiteY42" fmla="*/ 66111 h 578103"/>
              <a:gd name="connsiteX43" fmla="*/ 79749 w 578103"/>
              <a:gd name="connsiteY43" fmla="*/ 163055 h 578103"/>
              <a:gd name="connsiteX44" fmla="*/ 148676 w 578103"/>
              <a:gd name="connsiteY44" fmla="*/ 163055 h 578103"/>
              <a:gd name="connsiteX45" fmla="*/ 188995 w 578103"/>
              <a:gd name="connsiteY45" fmla="*/ 66111 h 578103"/>
              <a:gd name="connsiteX46" fmla="*/ 311286 w 578103"/>
              <a:gd name="connsiteY46" fmla="*/ 49806 h 578103"/>
              <a:gd name="connsiteX47" fmla="*/ 311286 w 578103"/>
              <a:gd name="connsiteY47" fmla="*/ 163055 h 578103"/>
              <a:gd name="connsiteX48" fmla="*/ 382882 w 578103"/>
              <a:gd name="connsiteY48" fmla="*/ 163055 h 578103"/>
              <a:gd name="connsiteX49" fmla="*/ 311286 w 578103"/>
              <a:gd name="connsiteY49" fmla="*/ 49806 h 578103"/>
              <a:gd name="connsiteX50" fmla="*/ 266817 w 578103"/>
              <a:gd name="connsiteY50" fmla="*/ 49806 h 578103"/>
              <a:gd name="connsiteX51" fmla="*/ 195221 w 578103"/>
              <a:gd name="connsiteY51" fmla="*/ 163055 h 578103"/>
              <a:gd name="connsiteX52" fmla="*/ 266817 w 578103"/>
              <a:gd name="connsiteY52" fmla="*/ 163055 h 578103"/>
              <a:gd name="connsiteX53" fmla="*/ 266817 w 578103"/>
              <a:gd name="connsiteY53" fmla="*/ 0 h 578103"/>
              <a:gd name="connsiteX54" fmla="*/ 311286 w 578103"/>
              <a:gd name="connsiteY54" fmla="*/ 0 h 578103"/>
              <a:gd name="connsiteX55" fmla="*/ 311286 w 578103"/>
              <a:gd name="connsiteY55" fmla="*/ 1186 h 578103"/>
              <a:gd name="connsiteX56" fmla="*/ 578103 w 578103"/>
              <a:gd name="connsiteY56" fmla="*/ 289052 h 578103"/>
              <a:gd name="connsiteX57" fmla="*/ 289052 w 578103"/>
              <a:gd name="connsiteY57" fmla="*/ 578103 h 578103"/>
              <a:gd name="connsiteX58" fmla="*/ 0 w 578103"/>
              <a:gd name="connsiteY58" fmla="*/ 289052 h 578103"/>
              <a:gd name="connsiteX59" fmla="*/ 266817 w 578103"/>
              <a:gd name="connsiteY59" fmla="*/ 1186 h 57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78103" h="578103">
                <a:moveTo>
                  <a:pt x="433133" y="400225"/>
                </a:moveTo>
                <a:cubicBezTo>
                  <a:pt x="423498" y="444102"/>
                  <a:pt x="408378" y="482345"/>
                  <a:pt x="389108" y="511992"/>
                </a:cubicBezTo>
                <a:cubicBezTo>
                  <a:pt x="439803" y="489164"/>
                  <a:pt x="481308" y="449586"/>
                  <a:pt x="506655" y="400225"/>
                </a:cubicBezTo>
                <a:close/>
                <a:moveTo>
                  <a:pt x="311286" y="400225"/>
                </a:moveTo>
                <a:lnTo>
                  <a:pt x="311286" y="528445"/>
                </a:lnTo>
                <a:cubicBezTo>
                  <a:pt x="345083" y="512436"/>
                  <a:pt x="371765" y="461445"/>
                  <a:pt x="386736" y="400225"/>
                </a:cubicBezTo>
                <a:close/>
                <a:moveTo>
                  <a:pt x="191367" y="400225"/>
                </a:moveTo>
                <a:cubicBezTo>
                  <a:pt x="206338" y="461593"/>
                  <a:pt x="233020" y="512585"/>
                  <a:pt x="266817" y="528445"/>
                </a:cubicBezTo>
                <a:lnTo>
                  <a:pt x="266817" y="400225"/>
                </a:lnTo>
                <a:close/>
                <a:moveTo>
                  <a:pt x="71448" y="400225"/>
                </a:moveTo>
                <a:cubicBezTo>
                  <a:pt x="96795" y="449586"/>
                  <a:pt x="138300" y="489164"/>
                  <a:pt x="188995" y="511992"/>
                </a:cubicBezTo>
                <a:cubicBezTo>
                  <a:pt x="169725" y="482345"/>
                  <a:pt x="154606" y="444102"/>
                  <a:pt x="144970" y="400225"/>
                </a:cubicBezTo>
                <a:close/>
                <a:moveTo>
                  <a:pt x="311204" y="207524"/>
                </a:moveTo>
                <a:lnTo>
                  <a:pt x="312535" y="229051"/>
                </a:lnTo>
                <a:lnTo>
                  <a:pt x="312535" y="355756"/>
                </a:lnTo>
                <a:lnTo>
                  <a:pt x="395334" y="355756"/>
                </a:lnTo>
                <a:cubicBezTo>
                  <a:pt x="398595" y="333669"/>
                  <a:pt x="400225" y="311138"/>
                  <a:pt x="400225" y="289052"/>
                </a:cubicBezTo>
                <a:cubicBezTo>
                  <a:pt x="400225" y="261925"/>
                  <a:pt x="397557" y="234206"/>
                  <a:pt x="392962" y="207524"/>
                </a:cubicBezTo>
                <a:close/>
                <a:moveTo>
                  <a:pt x="185141" y="207524"/>
                </a:moveTo>
                <a:cubicBezTo>
                  <a:pt x="180398" y="234206"/>
                  <a:pt x="177878" y="261925"/>
                  <a:pt x="177878" y="289052"/>
                </a:cubicBezTo>
                <a:cubicBezTo>
                  <a:pt x="177878" y="311138"/>
                  <a:pt x="179508" y="333669"/>
                  <a:pt x="182770" y="355756"/>
                </a:cubicBezTo>
                <a:lnTo>
                  <a:pt x="266816" y="355756"/>
                </a:lnTo>
                <a:lnTo>
                  <a:pt x="266816" y="229051"/>
                </a:lnTo>
                <a:lnTo>
                  <a:pt x="268147" y="207524"/>
                </a:lnTo>
                <a:close/>
                <a:moveTo>
                  <a:pt x="58700" y="207524"/>
                </a:moveTo>
                <a:cubicBezTo>
                  <a:pt x="49658" y="233020"/>
                  <a:pt x="44469" y="260443"/>
                  <a:pt x="44469" y="289052"/>
                </a:cubicBezTo>
                <a:cubicBezTo>
                  <a:pt x="44469" y="312176"/>
                  <a:pt x="47879" y="334559"/>
                  <a:pt x="53956" y="355756"/>
                </a:cubicBezTo>
                <a:lnTo>
                  <a:pt x="137559" y="355756"/>
                </a:lnTo>
                <a:cubicBezTo>
                  <a:pt x="134891" y="334410"/>
                  <a:pt x="133408" y="312176"/>
                  <a:pt x="133408" y="289052"/>
                </a:cubicBezTo>
                <a:cubicBezTo>
                  <a:pt x="133408" y="260591"/>
                  <a:pt x="135632" y="233316"/>
                  <a:pt x="139486" y="207524"/>
                </a:cubicBezTo>
                <a:close/>
                <a:moveTo>
                  <a:pt x="518810" y="206042"/>
                </a:moveTo>
                <a:lnTo>
                  <a:pt x="518810" y="207524"/>
                </a:lnTo>
                <a:lnTo>
                  <a:pt x="438469" y="207524"/>
                </a:lnTo>
                <a:cubicBezTo>
                  <a:pt x="442471" y="233316"/>
                  <a:pt x="444695" y="260591"/>
                  <a:pt x="444695" y="289052"/>
                </a:cubicBezTo>
                <a:cubicBezTo>
                  <a:pt x="444695" y="312176"/>
                  <a:pt x="443212" y="334410"/>
                  <a:pt x="440544" y="355756"/>
                </a:cubicBezTo>
                <a:lnTo>
                  <a:pt x="524147" y="355756"/>
                </a:lnTo>
                <a:cubicBezTo>
                  <a:pt x="530224" y="334559"/>
                  <a:pt x="533634" y="312176"/>
                  <a:pt x="533634" y="289052"/>
                </a:cubicBezTo>
                <a:cubicBezTo>
                  <a:pt x="533634" y="259850"/>
                  <a:pt x="528297" y="231982"/>
                  <a:pt x="518810" y="206042"/>
                </a:cubicBezTo>
                <a:close/>
                <a:moveTo>
                  <a:pt x="389256" y="66111"/>
                </a:moveTo>
                <a:cubicBezTo>
                  <a:pt x="406303" y="92348"/>
                  <a:pt x="419940" y="125404"/>
                  <a:pt x="429575" y="163055"/>
                </a:cubicBezTo>
                <a:lnTo>
                  <a:pt x="498354" y="163055"/>
                </a:lnTo>
                <a:cubicBezTo>
                  <a:pt x="472710" y="120660"/>
                  <a:pt x="434615" y="86567"/>
                  <a:pt x="389256" y="66111"/>
                </a:cubicBezTo>
                <a:close/>
                <a:moveTo>
                  <a:pt x="188995" y="66111"/>
                </a:moveTo>
                <a:cubicBezTo>
                  <a:pt x="143488" y="86567"/>
                  <a:pt x="105393" y="120660"/>
                  <a:pt x="79749" y="163055"/>
                </a:cubicBezTo>
                <a:lnTo>
                  <a:pt x="148676" y="163055"/>
                </a:lnTo>
                <a:cubicBezTo>
                  <a:pt x="158311" y="125404"/>
                  <a:pt x="171949" y="92348"/>
                  <a:pt x="188995" y="66111"/>
                </a:cubicBezTo>
                <a:close/>
                <a:moveTo>
                  <a:pt x="311286" y="49806"/>
                </a:moveTo>
                <a:lnTo>
                  <a:pt x="311286" y="163055"/>
                </a:lnTo>
                <a:lnTo>
                  <a:pt x="382882" y="163055"/>
                </a:lnTo>
                <a:cubicBezTo>
                  <a:pt x="367466" y="108505"/>
                  <a:pt x="342415" y="64332"/>
                  <a:pt x="311286" y="49806"/>
                </a:cubicBezTo>
                <a:close/>
                <a:moveTo>
                  <a:pt x="266817" y="49806"/>
                </a:moveTo>
                <a:cubicBezTo>
                  <a:pt x="235688" y="64332"/>
                  <a:pt x="210637" y="108505"/>
                  <a:pt x="195221" y="163055"/>
                </a:cubicBezTo>
                <a:lnTo>
                  <a:pt x="266817" y="163055"/>
                </a:lnTo>
                <a:close/>
                <a:moveTo>
                  <a:pt x="266817" y="0"/>
                </a:moveTo>
                <a:lnTo>
                  <a:pt x="311286" y="0"/>
                </a:lnTo>
                <a:lnTo>
                  <a:pt x="311286" y="1186"/>
                </a:lnTo>
                <a:cubicBezTo>
                  <a:pt x="460259" y="12600"/>
                  <a:pt x="578103" y="137114"/>
                  <a:pt x="578103" y="289052"/>
                </a:cubicBezTo>
                <a:cubicBezTo>
                  <a:pt x="578103" y="448400"/>
                  <a:pt x="448400" y="578103"/>
                  <a:pt x="289052" y="578103"/>
                </a:cubicBezTo>
                <a:cubicBezTo>
                  <a:pt x="129703" y="578103"/>
                  <a:pt x="0" y="448400"/>
                  <a:pt x="0" y="289052"/>
                </a:cubicBezTo>
                <a:cubicBezTo>
                  <a:pt x="0" y="137114"/>
                  <a:pt x="117844" y="12600"/>
                  <a:pt x="266817" y="1186"/>
                </a:cubicBezTo>
                <a:close/>
              </a:path>
            </a:pathLst>
          </a:custGeom>
          <a:solidFill>
            <a:schemeClr val="bg1"/>
          </a:solidFill>
          <a:ln w="148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D511CF58-B37A-6C8A-CD48-B1F8AE896B8B}"/>
              </a:ext>
            </a:extLst>
          </p:cNvPr>
          <p:cNvSpPr/>
          <p:nvPr/>
        </p:nvSpPr>
        <p:spPr>
          <a:xfrm rot="10800000">
            <a:off x="6753854" y="3014214"/>
            <a:ext cx="276754" cy="247854"/>
          </a:xfrm>
          <a:custGeom>
            <a:avLst/>
            <a:gdLst>
              <a:gd name="connsiteX0" fmla="*/ 142994 w 566797"/>
              <a:gd name="connsiteY0" fmla="*/ 386651 h 507607"/>
              <a:gd name="connsiteX1" fmla="*/ 6661 w 566797"/>
              <a:gd name="connsiteY1" fmla="*/ 236210 h 507607"/>
              <a:gd name="connsiteX2" fmla="*/ 26095 w 566797"/>
              <a:gd name="connsiteY2" fmla="*/ 110609 h 507607"/>
              <a:gd name="connsiteX3" fmla="*/ 27264 w 566797"/>
              <a:gd name="connsiteY3" fmla="*/ 97630 h 507607"/>
              <a:gd name="connsiteX4" fmla="*/ 962 w 566797"/>
              <a:gd name="connsiteY4" fmla="*/ 22270 h 507607"/>
              <a:gd name="connsiteX5" fmla="*/ 23318 w 566797"/>
              <a:gd name="connsiteY5" fmla="*/ 919 h 507607"/>
              <a:gd name="connsiteX6" fmla="*/ 102518 w 566797"/>
              <a:gd name="connsiteY6" fmla="*/ 26178 h 507607"/>
              <a:gd name="connsiteX7" fmla="*/ 115961 w 566797"/>
              <a:gd name="connsiteY7" fmla="*/ 25062 h 507607"/>
              <a:gd name="connsiteX8" fmla="*/ 246888 w 566797"/>
              <a:gd name="connsiteY8" fmla="*/ 7059 h 507607"/>
              <a:gd name="connsiteX9" fmla="*/ 360279 w 566797"/>
              <a:gd name="connsiteY9" fmla="*/ 66928 h 507607"/>
              <a:gd name="connsiteX10" fmla="*/ 322141 w 566797"/>
              <a:gd name="connsiteY10" fmla="*/ 70417 h 507607"/>
              <a:gd name="connsiteX11" fmla="*/ 128527 w 566797"/>
              <a:gd name="connsiteY11" fmla="*/ 253515 h 507607"/>
              <a:gd name="connsiteX12" fmla="*/ 142994 w 566797"/>
              <a:gd name="connsiteY12" fmla="*/ 386651 h 507607"/>
              <a:gd name="connsiteX13" fmla="*/ 341020 w 566797"/>
              <a:gd name="connsiteY13" fmla="*/ 507159 h 507607"/>
              <a:gd name="connsiteX14" fmla="*/ 149595 w 566797"/>
              <a:gd name="connsiteY14" fmla="*/ 258285 h 507607"/>
              <a:gd name="connsiteX15" fmla="*/ 316208 w 566797"/>
              <a:gd name="connsiteY15" fmla="*/ 93452 h 507607"/>
              <a:gd name="connsiteX16" fmla="*/ 449023 w 566797"/>
              <a:gd name="connsiteY16" fmla="*/ 112574 h 507607"/>
              <a:gd name="connsiteX17" fmla="*/ 462660 w 566797"/>
              <a:gd name="connsiteY17" fmla="*/ 113760 h 507607"/>
              <a:gd name="connsiteX18" fmla="*/ 543002 w 566797"/>
              <a:gd name="connsiteY18" fmla="*/ 86930 h 507607"/>
              <a:gd name="connsiteX19" fmla="*/ 565829 w 566797"/>
              <a:gd name="connsiteY19" fmla="*/ 109757 h 507607"/>
              <a:gd name="connsiteX20" fmla="*/ 539147 w 566797"/>
              <a:gd name="connsiteY20" fmla="*/ 189802 h 507607"/>
              <a:gd name="connsiteX21" fmla="*/ 540334 w 566797"/>
              <a:gd name="connsiteY21" fmla="*/ 203588 h 507607"/>
              <a:gd name="connsiteX22" fmla="*/ 560048 w 566797"/>
              <a:gd name="connsiteY22" fmla="*/ 336996 h 507607"/>
              <a:gd name="connsiteX23" fmla="*/ 394770 w 566797"/>
              <a:gd name="connsiteY23" fmla="*/ 503905 h 507607"/>
              <a:gd name="connsiteX24" fmla="*/ 341020 w 566797"/>
              <a:gd name="connsiteY24" fmla="*/ 507159 h 50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6797" h="507607">
                <a:moveTo>
                  <a:pt x="142994" y="386651"/>
                </a:moveTo>
                <a:cubicBezTo>
                  <a:pt x="73438" y="364322"/>
                  <a:pt x="19812" y="306127"/>
                  <a:pt x="6661" y="236210"/>
                </a:cubicBezTo>
                <a:cubicBezTo>
                  <a:pt x="-1815" y="190576"/>
                  <a:pt x="6368" y="147313"/>
                  <a:pt x="26095" y="110609"/>
                </a:cubicBezTo>
                <a:cubicBezTo>
                  <a:pt x="28287" y="106562"/>
                  <a:pt x="28725" y="101957"/>
                  <a:pt x="27264" y="97630"/>
                </a:cubicBezTo>
                <a:lnTo>
                  <a:pt x="962" y="22270"/>
                </a:lnTo>
                <a:cubicBezTo>
                  <a:pt x="-3715" y="9012"/>
                  <a:pt x="9437" y="-3547"/>
                  <a:pt x="23318" y="919"/>
                </a:cubicBezTo>
                <a:lnTo>
                  <a:pt x="102518" y="26178"/>
                </a:lnTo>
                <a:cubicBezTo>
                  <a:pt x="106901" y="27574"/>
                  <a:pt x="111723" y="27155"/>
                  <a:pt x="115961" y="25062"/>
                </a:cubicBezTo>
                <a:cubicBezTo>
                  <a:pt x="154244" y="6501"/>
                  <a:pt x="199397" y="-1035"/>
                  <a:pt x="246888" y="7059"/>
                </a:cubicBezTo>
                <a:cubicBezTo>
                  <a:pt x="291017" y="14735"/>
                  <a:pt x="330616" y="36366"/>
                  <a:pt x="360279" y="66928"/>
                </a:cubicBezTo>
                <a:cubicBezTo>
                  <a:pt x="347567" y="67208"/>
                  <a:pt x="334707" y="68185"/>
                  <a:pt x="322141" y="70417"/>
                </a:cubicBezTo>
                <a:cubicBezTo>
                  <a:pt x="224530" y="87025"/>
                  <a:pt x="146793" y="160710"/>
                  <a:pt x="128527" y="253515"/>
                </a:cubicBezTo>
                <a:cubicBezTo>
                  <a:pt x="119614" y="299150"/>
                  <a:pt x="125020" y="345203"/>
                  <a:pt x="142994" y="386651"/>
                </a:cubicBezTo>
                <a:close/>
                <a:moveTo>
                  <a:pt x="341020" y="507159"/>
                </a:moveTo>
                <a:cubicBezTo>
                  <a:pt x="219067" y="499209"/>
                  <a:pt x="125600" y="386691"/>
                  <a:pt x="149595" y="258285"/>
                </a:cubicBezTo>
                <a:cubicBezTo>
                  <a:pt x="165307" y="175127"/>
                  <a:pt x="232901" y="108423"/>
                  <a:pt x="316208" y="93452"/>
                </a:cubicBezTo>
                <a:cubicBezTo>
                  <a:pt x="364383" y="84854"/>
                  <a:pt x="410186" y="92859"/>
                  <a:pt x="449023" y="112574"/>
                </a:cubicBezTo>
                <a:cubicBezTo>
                  <a:pt x="453322" y="114797"/>
                  <a:pt x="458065" y="115242"/>
                  <a:pt x="462660" y="113760"/>
                </a:cubicBezTo>
                <a:lnTo>
                  <a:pt x="543002" y="86930"/>
                </a:lnTo>
                <a:cubicBezTo>
                  <a:pt x="557084" y="82335"/>
                  <a:pt x="570573" y="95675"/>
                  <a:pt x="565829" y="109757"/>
                </a:cubicBezTo>
                <a:lnTo>
                  <a:pt x="539147" y="189802"/>
                </a:lnTo>
                <a:cubicBezTo>
                  <a:pt x="537665" y="194398"/>
                  <a:pt x="538110" y="199289"/>
                  <a:pt x="540334" y="203588"/>
                </a:cubicBezTo>
                <a:cubicBezTo>
                  <a:pt x="560493" y="242573"/>
                  <a:pt x="568794" y="288525"/>
                  <a:pt x="560048" y="336996"/>
                </a:cubicBezTo>
                <a:cubicBezTo>
                  <a:pt x="545077" y="420599"/>
                  <a:pt x="478224" y="488341"/>
                  <a:pt x="394770" y="503905"/>
                </a:cubicBezTo>
                <a:cubicBezTo>
                  <a:pt x="376445" y="507296"/>
                  <a:pt x="358442" y="508294"/>
                  <a:pt x="341020" y="507159"/>
                </a:cubicBezTo>
                <a:close/>
              </a:path>
            </a:pathLst>
          </a:custGeom>
          <a:solidFill>
            <a:schemeClr val="bg1"/>
          </a:solidFill>
          <a:ln w="148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D6B770D-0D53-DD7A-E3A9-9F8B9304F4BD}"/>
              </a:ext>
            </a:extLst>
          </p:cNvPr>
          <p:cNvSpPr/>
          <p:nvPr/>
        </p:nvSpPr>
        <p:spPr>
          <a:xfrm rot="2923107">
            <a:off x="1391694" y="2975260"/>
            <a:ext cx="248492" cy="261476"/>
          </a:xfrm>
          <a:custGeom>
            <a:avLst/>
            <a:gdLst>
              <a:gd name="connsiteX0" fmla="*/ 138408 w 508913"/>
              <a:gd name="connsiteY0" fmla="*/ 279783 h 535505"/>
              <a:gd name="connsiteX1" fmla="*/ 171418 w 508913"/>
              <a:gd name="connsiteY1" fmla="*/ 260832 h 535505"/>
              <a:gd name="connsiteX2" fmla="*/ 173639 w 508913"/>
              <a:gd name="connsiteY2" fmla="*/ 383895 h 535505"/>
              <a:gd name="connsiteX3" fmla="*/ 210367 w 508913"/>
              <a:gd name="connsiteY3" fmla="*/ 426990 h 535505"/>
              <a:gd name="connsiteX4" fmla="*/ 281458 w 508913"/>
              <a:gd name="connsiteY4" fmla="*/ 408925 h 535505"/>
              <a:gd name="connsiteX5" fmla="*/ 292729 w 508913"/>
              <a:gd name="connsiteY5" fmla="*/ 398109 h 535505"/>
              <a:gd name="connsiteX6" fmla="*/ 320417 w 508913"/>
              <a:gd name="connsiteY6" fmla="*/ 310179 h 535505"/>
              <a:gd name="connsiteX7" fmla="*/ 319744 w 508913"/>
              <a:gd name="connsiteY7" fmla="*/ 278817 h 535505"/>
              <a:gd name="connsiteX8" fmla="*/ 477868 w 508913"/>
              <a:gd name="connsiteY8" fmla="*/ 248793 h 535505"/>
              <a:gd name="connsiteX9" fmla="*/ 506059 w 508913"/>
              <a:gd name="connsiteY9" fmla="*/ 268809 h 535505"/>
              <a:gd name="connsiteX10" fmla="*/ 508638 w 508913"/>
              <a:gd name="connsiteY10" fmla="*/ 285868 h 535505"/>
              <a:gd name="connsiteX11" fmla="*/ 502971 w 508913"/>
              <a:gd name="connsiteY11" fmla="*/ 305353 h 535505"/>
              <a:gd name="connsiteX12" fmla="*/ 488358 w 508913"/>
              <a:gd name="connsiteY12" fmla="*/ 313235 h 535505"/>
              <a:gd name="connsiteX13" fmla="*/ 471593 w 508913"/>
              <a:gd name="connsiteY13" fmla="*/ 315480 h 535505"/>
              <a:gd name="connsiteX14" fmla="*/ 498678 w 508913"/>
              <a:gd name="connsiteY14" fmla="*/ 337877 h 535505"/>
              <a:gd name="connsiteX15" fmla="*/ 499219 w 508913"/>
              <a:gd name="connsiteY15" fmla="*/ 347821 h 535505"/>
              <a:gd name="connsiteX16" fmla="*/ 493292 w 508913"/>
              <a:gd name="connsiteY16" fmla="*/ 364907 h 535505"/>
              <a:gd name="connsiteX17" fmla="*/ 479097 w 508913"/>
              <a:gd name="connsiteY17" fmla="*/ 372761 h 535505"/>
              <a:gd name="connsiteX18" fmla="*/ 454144 w 508913"/>
              <a:gd name="connsiteY18" fmla="*/ 376695 h 535505"/>
              <a:gd name="connsiteX19" fmla="*/ 481759 w 508913"/>
              <a:gd name="connsiteY19" fmla="*/ 399163 h 535505"/>
              <a:gd name="connsiteX20" fmla="*/ 482270 w 508913"/>
              <a:gd name="connsiteY20" fmla="*/ 410264 h 535505"/>
              <a:gd name="connsiteX21" fmla="*/ 476329 w 508913"/>
              <a:gd name="connsiteY21" fmla="*/ 427141 h 535505"/>
              <a:gd name="connsiteX22" fmla="*/ 461925 w 508913"/>
              <a:gd name="connsiteY22" fmla="*/ 435009 h 535505"/>
              <a:gd name="connsiteX23" fmla="*/ 428129 w 508913"/>
              <a:gd name="connsiteY23" fmla="*/ 440252 h 535505"/>
              <a:gd name="connsiteX24" fmla="*/ 455550 w 508913"/>
              <a:gd name="connsiteY24" fmla="*/ 461368 h 535505"/>
              <a:gd name="connsiteX25" fmla="*/ 456747 w 508913"/>
              <a:gd name="connsiteY25" fmla="*/ 471688 h 535505"/>
              <a:gd name="connsiteX26" fmla="*/ 450901 w 508913"/>
              <a:gd name="connsiteY26" fmla="*/ 490030 h 535505"/>
              <a:gd name="connsiteX27" fmla="*/ 437432 w 508913"/>
              <a:gd name="connsiteY27" fmla="*/ 497732 h 535505"/>
              <a:gd name="connsiteX28" fmla="*/ 243207 w 508913"/>
              <a:gd name="connsiteY28" fmla="*/ 534723 h 535505"/>
              <a:gd name="connsiteX29" fmla="*/ 209877 w 508913"/>
              <a:gd name="connsiteY29" fmla="*/ 527752 h 535505"/>
              <a:gd name="connsiteX30" fmla="*/ 170975 w 508913"/>
              <a:gd name="connsiteY30" fmla="*/ 501290 h 535505"/>
              <a:gd name="connsiteX31" fmla="*/ 152323 w 508913"/>
              <a:gd name="connsiteY31" fmla="*/ 472882 h 535505"/>
              <a:gd name="connsiteX32" fmla="*/ 124671 w 508913"/>
              <a:gd name="connsiteY32" fmla="*/ 330253 h 535505"/>
              <a:gd name="connsiteX33" fmla="*/ 138408 w 508913"/>
              <a:gd name="connsiteY33" fmla="*/ 279783 h 535505"/>
              <a:gd name="connsiteX34" fmla="*/ 217604 w 508913"/>
              <a:gd name="connsiteY34" fmla="*/ 176322 h 535505"/>
              <a:gd name="connsiteX35" fmla="*/ 259135 w 508913"/>
              <a:gd name="connsiteY35" fmla="*/ 139801 h 535505"/>
              <a:gd name="connsiteX36" fmla="*/ 277039 w 508913"/>
              <a:gd name="connsiteY36" fmla="*/ 132440 h 535505"/>
              <a:gd name="connsiteX37" fmla="*/ 429745 w 508913"/>
              <a:gd name="connsiteY37" fmla="*/ 124091 h 535505"/>
              <a:gd name="connsiteX38" fmla="*/ 461073 w 508913"/>
              <a:gd name="connsiteY38" fmla="*/ 151991 h 535505"/>
              <a:gd name="connsiteX39" fmla="*/ 463103 w 508913"/>
              <a:gd name="connsiteY39" fmla="*/ 213935 h 535505"/>
              <a:gd name="connsiteX40" fmla="*/ 282256 w 508913"/>
              <a:gd name="connsiteY40" fmla="*/ 248272 h 535505"/>
              <a:gd name="connsiteX41" fmla="*/ 283588 w 508913"/>
              <a:gd name="connsiteY41" fmla="*/ 310787 h 535505"/>
              <a:gd name="connsiteX42" fmla="*/ 258470 w 508913"/>
              <a:gd name="connsiteY42" fmla="*/ 380063 h 535505"/>
              <a:gd name="connsiteX43" fmla="*/ 217985 w 508913"/>
              <a:gd name="connsiteY43" fmla="*/ 390676 h 535505"/>
              <a:gd name="connsiteX44" fmla="*/ 216493 w 508913"/>
              <a:gd name="connsiteY44" fmla="*/ 390354 h 535505"/>
              <a:gd name="connsiteX45" fmla="*/ 210663 w 508913"/>
              <a:gd name="connsiteY45" fmla="*/ 383065 h 535505"/>
              <a:gd name="connsiteX46" fmla="*/ 207818 w 508913"/>
              <a:gd name="connsiteY46" fmla="*/ 216452 h 535505"/>
              <a:gd name="connsiteX47" fmla="*/ 207526 w 508913"/>
              <a:gd name="connsiteY47" fmla="*/ 199035 h 535505"/>
              <a:gd name="connsiteX48" fmla="*/ 217604 w 508913"/>
              <a:gd name="connsiteY48" fmla="*/ 176322 h 535505"/>
              <a:gd name="connsiteX49" fmla="*/ 5985 w 508913"/>
              <a:gd name="connsiteY49" fmla="*/ 333555 h 535505"/>
              <a:gd name="connsiteX50" fmla="*/ 76525 w 508913"/>
              <a:gd name="connsiteY50" fmla="*/ 319937 h 535505"/>
              <a:gd name="connsiteX51" fmla="*/ 85202 w 508913"/>
              <a:gd name="connsiteY51" fmla="*/ 325781 h 535505"/>
              <a:gd name="connsiteX52" fmla="*/ 120634 w 508913"/>
              <a:gd name="connsiteY52" fmla="*/ 510548 h 535505"/>
              <a:gd name="connsiteX53" fmla="*/ 114790 w 508913"/>
              <a:gd name="connsiteY53" fmla="*/ 519226 h 535505"/>
              <a:gd name="connsiteX54" fmla="*/ 44348 w 508913"/>
              <a:gd name="connsiteY54" fmla="*/ 532732 h 535505"/>
              <a:gd name="connsiteX55" fmla="*/ 35671 w 508913"/>
              <a:gd name="connsiteY55" fmla="*/ 526889 h 535505"/>
              <a:gd name="connsiteX56" fmla="*/ 141 w 508913"/>
              <a:gd name="connsiteY56" fmla="*/ 342232 h 535505"/>
              <a:gd name="connsiteX57" fmla="*/ 5985 w 508913"/>
              <a:gd name="connsiteY57" fmla="*/ 333555 h 535505"/>
              <a:gd name="connsiteX58" fmla="*/ 262413 w 508913"/>
              <a:gd name="connsiteY58" fmla="*/ 14069 h 535505"/>
              <a:gd name="connsiteX59" fmla="*/ 269579 w 508913"/>
              <a:gd name="connsiteY59" fmla="*/ 6355 h 535505"/>
              <a:gd name="connsiteX60" fmla="*/ 449724 w 508913"/>
              <a:gd name="connsiteY60" fmla="*/ 5 h 535505"/>
              <a:gd name="connsiteX61" fmla="*/ 457438 w 508913"/>
              <a:gd name="connsiteY61" fmla="*/ 7171 h 535505"/>
              <a:gd name="connsiteX62" fmla="*/ 459969 w 508913"/>
              <a:gd name="connsiteY62" fmla="*/ 78431 h 535505"/>
              <a:gd name="connsiteX63" fmla="*/ 452802 w 508913"/>
              <a:gd name="connsiteY63" fmla="*/ 86145 h 535505"/>
              <a:gd name="connsiteX64" fmla="*/ 272657 w 508913"/>
              <a:gd name="connsiteY64" fmla="*/ 92496 h 535505"/>
              <a:gd name="connsiteX65" fmla="*/ 264943 w 508913"/>
              <a:gd name="connsiteY65" fmla="*/ 85329 h 53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8913" h="535505">
                <a:moveTo>
                  <a:pt x="138408" y="279783"/>
                </a:moveTo>
                <a:cubicBezTo>
                  <a:pt x="146721" y="270315"/>
                  <a:pt x="158250" y="263474"/>
                  <a:pt x="171418" y="260832"/>
                </a:cubicBezTo>
                <a:lnTo>
                  <a:pt x="173639" y="383895"/>
                </a:lnTo>
                <a:cubicBezTo>
                  <a:pt x="174021" y="405929"/>
                  <a:pt x="189135" y="423538"/>
                  <a:pt x="210367" y="426990"/>
                </a:cubicBezTo>
                <a:cubicBezTo>
                  <a:pt x="229115" y="431023"/>
                  <a:pt x="257301" y="428351"/>
                  <a:pt x="281458" y="408925"/>
                </a:cubicBezTo>
                <a:cubicBezTo>
                  <a:pt x="285047" y="405960"/>
                  <a:pt x="289013" y="402342"/>
                  <a:pt x="292729" y="398109"/>
                </a:cubicBezTo>
                <a:cubicBezTo>
                  <a:pt x="307399" y="381400"/>
                  <a:pt x="320957" y="354050"/>
                  <a:pt x="320417" y="310179"/>
                </a:cubicBezTo>
                <a:lnTo>
                  <a:pt x="319744" y="278817"/>
                </a:lnTo>
                <a:lnTo>
                  <a:pt x="477868" y="248793"/>
                </a:lnTo>
                <a:cubicBezTo>
                  <a:pt x="491147" y="246250"/>
                  <a:pt x="503919" y="255293"/>
                  <a:pt x="506059" y="268809"/>
                </a:cubicBezTo>
                <a:lnTo>
                  <a:pt x="508638" y="285868"/>
                </a:lnTo>
                <a:cubicBezTo>
                  <a:pt x="509741" y="293148"/>
                  <a:pt x="507470" y="300228"/>
                  <a:pt x="502971" y="305353"/>
                </a:cubicBezTo>
                <a:cubicBezTo>
                  <a:pt x="499353" y="309474"/>
                  <a:pt x="494286" y="312324"/>
                  <a:pt x="488358" y="313235"/>
                </a:cubicBezTo>
                <a:lnTo>
                  <a:pt x="471593" y="315480"/>
                </a:lnTo>
                <a:cubicBezTo>
                  <a:pt x="485443" y="313634"/>
                  <a:pt x="497878" y="323960"/>
                  <a:pt x="498678" y="337877"/>
                </a:cubicBezTo>
                <a:lnTo>
                  <a:pt x="499219" y="347821"/>
                </a:lnTo>
                <a:cubicBezTo>
                  <a:pt x="499640" y="354305"/>
                  <a:pt x="497302" y="360340"/>
                  <a:pt x="493292" y="364907"/>
                </a:cubicBezTo>
                <a:cubicBezTo>
                  <a:pt x="489771" y="368917"/>
                  <a:pt x="484816" y="371865"/>
                  <a:pt x="479097" y="372761"/>
                </a:cubicBezTo>
                <a:lnTo>
                  <a:pt x="454144" y="376695"/>
                </a:lnTo>
                <a:cubicBezTo>
                  <a:pt x="468176" y="374416"/>
                  <a:pt x="481043" y="384924"/>
                  <a:pt x="481759" y="399163"/>
                </a:cubicBezTo>
                <a:lnTo>
                  <a:pt x="482270" y="410264"/>
                </a:lnTo>
                <a:cubicBezTo>
                  <a:pt x="482580" y="416651"/>
                  <a:pt x="480241" y="422685"/>
                  <a:pt x="476329" y="427141"/>
                </a:cubicBezTo>
                <a:cubicBezTo>
                  <a:pt x="472711" y="431262"/>
                  <a:pt x="467644" y="434112"/>
                  <a:pt x="461925" y="435009"/>
                </a:cubicBezTo>
                <a:lnTo>
                  <a:pt x="428129" y="440252"/>
                </a:lnTo>
                <a:cubicBezTo>
                  <a:pt x="441547" y="438225"/>
                  <a:pt x="454039" y="447811"/>
                  <a:pt x="455550" y="461368"/>
                </a:cubicBezTo>
                <a:lnTo>
                  <a:pt x="456747" y="471688"/>
                </a:lnTo>
                <a:cubicBezTo>
                  <a:pt x="457404" y="478578"/>
                  <a:pt x="455204" y="485128"/>
                  <a:pt x="450901" y="490030"/>
                </a:cubicBezTo>
                <a:cubicBezTo>
                  <a:pt x="447478" y="493928"/>
                  <a:pt x="442830" y="496751"/>
                  <a:pt x="437432" y="497732"/>
                </a:cubicBezTo>
                <a:lnTo>
                  <a:pt x="243207" y="534723"/>
                </a:lnTo>
                <a:cubicBezTo>
                  <a:pt x="231588" y="536949"/>
                  <a:pt x="219656" y="534363"/>
                  <a:pt x="209877" y="527752"/>
                </a:cubicBezTo>
                <a:lnTo>
                  <a:pt x="170975" y="501290"/>
                </a:lnTo>
                <a:cubicBezTo>
                  <a:pt x="161197" y="494678"/>
                  <a:pt x="154549" y="484501"/>
                  <a:pt x="152323" y="472882"/>
                </a:cubicBezTo>
                <a:lnTo>
                  <a:pt x="124671" y="330253"/>
                </a:lnTo>
                <a:cubicBezTo>
                  <a:pt x="121036" y="311478"/>
                  <a:pt x="126770" y="293039"/>
                  <a:pt x="138408" y="279783"/>
                </a:cubicBezTo>
                <a:close/>
                <a:moveTo>
                  <a:pt x="217604" y="176322"/>
                </a:moveTo>
                <a:lnTo>
                  <a:pt x="259135" y="139801"/>
                </a:lnTo>
                <a:cubicBezTo>
                  <a:pt x="264205" y="135375"/>
                  <a:pt x="270442" y="132764"/>
                  <a:pt x="277039" y="132440"/>
                </a:cubicBezTo>
                <a:lnTo>
                  <a:pt x="429745" y="124091"/>
                </a:lnTo>
                <a:cubicBezTo>
                  <a:pt x="446075" y="123240"/>
                  <a:pt x="460013" y="135675"/>
                  <a:pt x="461073" y="151991"/>
                </a:cubicBezTo>
                <a:lnTo>
                  <a:pt x="463103" y="213935"/>
                </a:lnTo>
                <a:lnTo>
                  <a:pt x="282256" y="248272"/>
                </a:lnTo>
                <a:lnTo>
                  <a:pt x="283588" y="310787"/>
                </a:lnTo>
                <a:cubicBezTo>
                  <a:pt x="283967" y="342484"/>
                  <a:pt x="275337" y="366468"/>
                  <a:pt x="258470" y="380063"/>
                </a:cubicBezTo>
                <a:cubicBezTo>
                  <a:pt x="244297" y="391488"/>
                  <a:pt x="227798" y="392980"/>
                  <a:pt x="217985" y="390676"/>
                </a:cubicBezTo>
                <a:lnTo>
                  <a:pt x="216493" y="390354"/>
                </a:lnTo>
                <a:cubicBezTo>
                  <a:pt x="211405" y="389634"/>
                  <a:pt x="210785" y="384948"/>
                  <a:pt x="210663" y="383065"/>
                </a:cubicBezTo>
                <a:lnTo>
                  <a:pt x="207818" y="216452"/>
                </a:lnTo>
                <a:lnTo>
                  <a:pt x="207526" y="199035"/>
                </a:lnTo>
                <a:cubicBezTo>
                  <a:pt x="207387" y="190430"/>
                  <a:pt x="211040" y="182001"/>
                  <a:pt x="217604" y="176322"/>
                </a:cubicBezTo>
                <a:close/>
                <a:moveTo>
                  <a:pt x="5985" y="333555"/>
                </a:moveTo>
                <a:lnTo>
                  <a:pt x="76525" y="319937"/>
                </a:lnTo>
                <a:cubicBezTo>
                  <a:pt x="80570" y="319149"/>
                  <a:pt x="84414" y="321735"/>
                  <a:pt x="85202" y="325781"/>
                </a:cubicBezTo>
                <a:lnTo>
                  <a:pt x="120634" y="510548"/>
                </a:lnTo>
                <a:cubicBezTo>
                  <a:pt x="121422" y="514593"/>
                  <a:pt x="118835" y="518438"/>
                  <a:pt x="114790" y="519226"/>
                </a:cubicBezTo>
                <a:lnTo>
                  <a:pt x="44348" y="532732"/>
                </a:lnTo>
                <a:cubicBezTo>
                  <a:pt x="40303" y="533520"/>
                  <a:pt x="36458" y="530934"/>
                  <a:pt x="35671" y="526889"/>
                </a:cubicBezTo>
                <a:lnTo>
                  <a:pt x="141" y="342232"/>
                </a:lnTo>
                <a:cubicBezTo>
                  <a:pt x="-647" y="338187"/>
                  <a:pt x="1939" y="334343"/>
                  <a:pt x="5985" y="333555"/>
                </a:cubicBezTo>
                <a:close/>
                <a:moveTo>
                  <a:pt x="262413" y="14069"/>
                </a:moveTo>
                <a:cubicBezTo>
                  <a:pt x="262252" y="9983"/>
                  <a:pt x="265494" y="6516"/>
                  <a:pt x="269579" y="6355"/>
                </a:cubicBezTo>
                <a:lnTo>
                  <a:pt x="449724" y="5"/>
                </a:lnTo>
                <a:cubicBezTo>
                  <a:pt x="453810" y="-155"/>
                  <a:pt x="457166" y="2987"/>
                  <a:pt x="457438" y="7171"/>
                </a:cubicBezTo>
                <a:lnTo>
                  <a:pt x="459969" y="78431"/>
                </a:lnTo>
                <a:cubicBezTo>
                  <a:pt x="460129" y="82518"/>
                  <a:pt x="456887" y="85985"/>
                  <a:pt x="452802" y="86145"/>
                </a:cubicBezTo>
                <a:lnTo>
                  <a:pt x="272657" y="92496"/>
                </a:lnTo>
                <a:cubicBezTo>
                  <a:pt x="268571" y="92656"/>
                  <a:pt x="265104" y="89415"/>
                  <a:pt x="264943" y="85329"/>
                </a:cubicBezTo>
                <a:close/>
              </a:path>
            </a:pathLst>
          </a:custGeom>
          <a:solidFill>
            <a:schemeClr val="bg1"/>
          </a:solidFill>
          <a:ln w="14800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E8D42-14D5-619E-B011-3DB5F6E8A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25" y="1111637"/>
            <a:ext cx="9885136" cy="5603493"/>
          </a:xfrm>
          <a:prstGeom prst="rect">
            <a:avLst/>
          </a:prstGeom>
        </p:spPr>
      </p:pic>
      <p:pic>
        <p:nvPicPr>
          <p:cNvPr id="5" name="Picture 4" descr="A red logo with a black background&#10;&#10;AI-generated content may be incorrect.">
            <a:extLst>
              <a:ext uri="{FF2B5EF4-FFF2-40B4-BE49-F238E27FC236}">
                <a16:creationId xmlns:a16="http://schemas.microsoft.com/office/drawing/2014/main" id="{1309FF67-5F7D-01E0-9751-B54B05639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302" y="51763"/>
            <a:ext cx="302688" cy="32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003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irbnb">
      <a:majorFont>
        <a:latin typeface="Poppins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2787</Words>
  <Application>Microsoft Office PowerPoint</Application>
  <PresentationFormat>Widescreen</PresentationFormat>
  <Paragraphs>252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Poppins ExtraLight</vt:lpstr>
      <vt:lpstr>Poppins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Anila</dc:creator>
  <cp:lastModifiedBy>MD Pravez Alam</cp:lastModifiedBy>
  <cp:revision>3</cp:revision>
  <dcterms:created xsi:type="dcterms:W3CDTF">2024-01-08T08:41:52Z</dcterms:created>
  <dcterms:modified xsi:type="dcterms:W3CDTF">2025-07-09T17:16:53Z</dcterms:modified>
</cp:coreProperties>
</file>